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8" r:id="rId4"/>
    <p:sldId id="257" r:id="rId5"/>
    <p:sldId id="260" r:id="rId6"/>
    <p:sldId id="259" r:id="rId7"/>
    <p:sldId id="264" r:id="rId8"/>
    <p:sldId id="265" r:id="rId9"/>
    <p:sldId id="266" r:id="rId10"/>
    <p:sldId id="267" r:id="rId11"/>
    <p:sldId id="278" r:id="rId12"/>
    <p:sldId id="274" r:id="rId13"/>
    <p:sldId id="273" r:id="rId14"/>
    <p:sldId id="272" r:id="rId15"/>
    <p:sldId id="271" r:id="rId16"/>
    <p:sldId id="277" r:id="rId17"/>
    <p:sldId id="269" r:id="rId18"/>
    <p:sldId id="276" r:id="rId19"/>
    <p:sldId id="270"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12CC8-56C3-4BAB-AB03-9F75CA8DB1D0}" v="2" dt="2020-09-17T15:25:20.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7" d="100"/>
          <a:sy n="67" d="100"/>
        </p:scale>
        <p:origin x="645"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Verlezza" userId="0bc5c61787034ef6" providerId="LiveId" clId="{DB712CC8-56C3-4BAB-AB03-9F75CA8DB1D0}"/>
    <pc:docChg chg="modSld sldOrd">
      <pc:chgData name="Alice Verlezza" userId="0bc5c61787034ef6" providerId="LiveId" clId="{DB712CC8-56C3-4BAB-AB03-9F75CA8DB1D0}" dt="2020-09-17T15:25:20.365" v="1"/>
      <pc:docMkLst>
        <pc:docMk/>
      </pc:docMkLst>
      <pc:sldChg chg="ord">
        <pc:chgData name="Alice Verlezza" userId="0bc5c61787034ef6" providerId="LiveId" clId="{DB712CC8-56C3-4BAB-AB03-9F75CA8DB1D0}" dt="2020-09-17T15:25:20.365" v="1"/>
        <pc:sldMkLst>
          <pc:docMk/>
          <pc:sldMk cId="269979117" sldId="271"/>
        </pc:sldMkLst>
      </pc:sldChg>
      <pc:sldChg chg="ord">
        <pc:chgData name="Alice Verlezza" userId="0bc5c61787034ef6" providerId="LiveId" clId="{DB712CC8-56C3-4BAB-AB03-9F75CA8DB1D0}" dt="2020-09-17T15:25:16.041" v="0"/>
        <pc:sldMkLst>
          <pc:docMk/>
          <pc:sldMk cId="2322675295" sldId="272"/>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A5FAA-C4A6-43F2-9E7E-F1E5D668DE4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1D40E1F-6973-46D7-9C3A-627C8F075A52}">
      <dgm:prSet/>
      <dgm:spPr/>
      <dgm:t>
        <a:bodyPr/>
        <a:lstStyle/>
        <a:p>
          <a:r>
            <a:rPr lang="en-US"/>
            <a:t>What is self-advocacy?</a:t>
          </a:r>
        </a:p>
      </dgm:t>
    </dgm:pt>
    <dgm:pt modelId="{0B5B72EF-EF7E-43A2-A53F-E11ED8CCA3DD}" type="parTrans" cxnId="{2950988A-8D5D-4B70-9B26-15BC8C8A4FAC}">
      <dgm:prSet/>
      <dgm:spPr/>
      <dgm:t>
        <a:bodyPr/>
        <a:lstStyle/>
        <a:p>
          <a:endParaRPr lang="en-US"/>
        </a:p>
      </dgm:t>
    </dgm:pt>
    <dgm:pt modelId="{705ABF9A-A1B6-46BA-A304-EAFA17B21F79}" type="sibTrans" cxnId="{2950988A-8D5D-4B70-9B26-15BC8C8A4FAC}">
      <dgm:prSet/>
      <dgm:spPr/>
      <dgm:t>
        <a:bodyPr/>
        <a:lstStyle/>
        <a:p>
          <a:endParaRPr lang="en-US"/>
        </a:p>
      </dgm:t>
    </dgm:pt>
    <dgm:pt modelId="{6A2D5ACF-CDD0-400A-A4F0-E0EB47DA534C}">
      <dgm:prSet/>
      <dgm:spPr/>
      <dgm:t>
        <a:bodyPr/>
        <a:lstStyle/>
        <a:p>
          <a:r>
            <a:rPr lang="en-US"/>
            <a:t>How can I achieve it?</a:t>
          </a:r>
        </a:p>
      </dgm:t>
    </dgm:pt>
    <dgm:pt modelId="{51832C1D-4ED9-455E-AE33-E9C7B362530E}" type="parTrans" cxnId="{645FFE5E-6E0D-43FD-8E7D-550E8B205473}">
      <dgm:prSet/>
      <dgm:spPr/>
      <dgm:t>
        <a:bodyPr/>
        <a:lstStyle/>
        <a:p>
          <a:endParaRPr lang="en-US"/>
        </a:p>
      </dgm:t>
    </dgm:pt>
    <dgm:pt modelId="{76F706EF-7EF4-41D3-88CC-7B3B2F25F1F0}" type="sibTrans" cxnId="{645FFE5E-6E0D-43FD-8E7D-550E8B205473}">
      <dgm:prSet/>
      <dgm:spPr/>
      <dgm:t>
        <a:bodyPr/>
        <a:lstStyle/>
        <a:p>
          <a:endParaRPr lang="en-US"/>
        </a:p>
      </dgm:t>
    </dgm:pt>
    <dgm:pt modelId="{38EB5EB3-D749-46E1-8FC5-A6A4BE8431CB}">
      <dgm:prSet/>
      <dgm:spPr/>
      <dgm:t>
        <a:bodyPr/>
        <a:lstStyle/>
        <a:p>
          <a:r>
            <a:rPr lang="en-US"/>
            <a:t>How does it relate to work?</a:t>
          </a:r>
        </a:p>
      </dgm:t>
    </dgm:pt>
    <dgm:pt modelId="{216E1687-1F43-4D58-B57E-2E52D9CA87A9}" type="parTrans" cxnId="{1E4EFD86-D033-47C2-A8B4-AB19B46C0A3C}">
      <dgm:prSet/>
      <dgm:spPr/>
      <dgm:t>
        <a:bodyPr/>
        <a:lstStyle/>
        <a:p>
          <a:endParaRPr lang="en-US"/>
        </a:p>
      </dgm:t>
    </dgm:pt>
    <dgm:pt modelId="{6218E7C8-A03C-4B7E-8C02-03E0133C139E}" type="sibTrans" cxnId="{1E4EFD86-D033-47C2-A8B4-AB19B46C0A3C}">
      <dgm:prSet/>
      <dgm:spPr/>
      <dgm:t>
        <a:bodyPr/>
        <a:lstStyle/>
        <a:p>
          <a:endParaRPr lang="en-US"/>
        </a:p>
      </dgm:t>
    </dgm:pt>
    <dgm:pt modelId="{F586F23D-25A9-41F8-8564-E421127E39DD}" type="pres">
      <dgm:prSet presAssocID="{129A5FAA-C4A6-43F2-9E7E-F1E5D668DE48}" presName="hierChild1" presStyleCnt="0">
        <dgm:presLayoutVars>
          <dgm:chPref val="1"/>
          <dgm:dir/>
          <dgm:animOne val="branch"/>
          <dgm:animLvl val="lvl"/>
          <dgm:resizeHandles/>
        </dgm:presLayoutVars>
      </dgm:prSet>
      <dgm:spPr/>
    </dgm:pt>
    <dgm:pt modelId="{444715B1-79CE-40AC-84C1-DE8F2BD4B28B}" type="pres">
      <dgm:prSet presAssocID="{B1D40E1F-6973-46D7-9C3A-627C8F075A52}" presName="hierRoot1" presStyleCnt="0"/>
      <dgm:spPr/>
    </dgm:pt>
    <dgm:pt modelId="{1A42B4A8-651D-4677-A434-DDA43FB01524}" type="pres">
      <dgm:prSet presAssocID="{B1D40E1F-6973-46D7-9C3A-627C8F075A52}" presName="composite" presStyleCnt="0"/>
      <dgm:spPr/>
    </dgm:pt>
    <dgm:pt modelId="{2A50AC65-B530-4DD6-A8FF-8B0B92AE0AF7}" type="pres">
      <dgm:prSet presAssocID="{B1D40E1F-6973-46D7-9C3A-627C8F075A52}" presName="background" presStyleLbl="node0" presStyleIdx="0" presStyleCnt="3"/>
      <dgm:spPr/>
    </dgm:pt>
    <dgm:pt modelId="{65AC253E-AC56-4527-8D97-60622D3CD9F6}" type="pres">
      <dgm:prSet presAssocID="{B1D40E1F-6973-46D7-9C3A-627C8F075A52}" presName="text" presStyleLbl="fgAcc0" presStyleIdx="0" presStyleCnt="3">
        <dgm:presLayoutVars>
          <dgm:chPref val="3"/>
        </dgm:presLayoutVars>
      </dgm:prSet>
      <dgm:spPr/>
    </dgm:pt>
    <dgm:pt modelId="{17652C7A-8123-4819-AF57-F7891FF00714}" type="pres">
      <dgm:prSet presAssocID="{B1D40E1F-6973-46D7-9C3A-627C8F075A52}" presName="hierChild2" presStyleCnt="0"/>
      <dgm:spPr/>
    </dgm:pt>
    <dgm:pt modelId="{0E30D1BC-1DF5-4AED-8758-FD401F8C79CE}" type="pres">
      <dgm:prSet presAssocID="{6A2D5ACF-CDD0-400A-A4F0-E0EB47DA534C}" presName="hierRoot1" presStyleCnt="0"/>
      <dgm:spPr/>
    </dgm:pt>
    <dgm:pt modelId="{CE4A8D31-811B-47E8-B87A-19D04242E2F5}" type="pres">
      <dgm:prSet presAssocID="{6A2D5ACF-CDD0-400A-A4F0-E0EB47DA534C}" presName="composite" presStyleCnt="0"/>
      <dgm:spPr/>
    </dgm:pt>
    <dgm:pt modelId="{1858984B-7F35-493B-9052-13E1D8B78119}" type="pres">
      <dgm:prSet presAssocID="{6A2D5ACF-CDD0-400A-A4F0-E0EB47DA534C}" presName="background" presStyleLbl="node0" presStyleIdx="1" presStyleCnt="3"/>
      <dgm:spPr/>
    </dgm:pt>
    <dgm:pt modelId="{5370BFD0-A9E4-4620-AEB8-25293CDF00E5}" type="pres">
      <dgm:prSet presAssocID="{6A2D5ACF-CDD0-400A-A4F0-E0EB47DA534C}" presName="text" presStyleLbl="fgAcc0" presStyleIdx="1" presStyleCnt="3">
        <dgm:presLayoutVars>
          <dgm:chPref val="3"/>
        </dgm:presLayoutVars>
      </dgm:prSet>
      <dgm:spPr/>
    </dgm:pt>
    <dgm:pt modelId="{AFCF5595-AF53-4B4B-8F24-E7539F1884CB}" type="pres">
      <dgm:prSet presAssocID="{6A2D5ACF-CDD0-400A-A4F0-E0EB47DA534C}" presName="hierChild2" presStyleCnt="0"/>
      <dgm:spPr/>
    </dgm:pt>
    <dgm:pt modelId="{2971598F-3FEB-424D-9D8F-72B1A9DA7038}" type="pres">
      <dgm:prSet presAssocID="{38EB5EB3-D749-46E1-8FC5-A6A4BE8431CB}" presName="hierRoot1" presStyleCnt="0"/>
      <dgm:spPr/>
    </dgm:pt>
    <dgm:pt modelId="{6C131073-A5D2-42A7-A085-4E104663DD6E}" type="pres">
      <dgm:prSet presAssocID="{38EB5EB3-D749-46E1-8FC5-A6A4BE8431CB}" presName="composite" presStyleCnt="0"/>
      <dgm:spPr/>
    </dgm:pt>
    <dgm:pt modelId="{BE446FF4-92F0-49B8-93E3-7454F8BC20B9}" type="pres">
      <dgm:prSet presAssocID="{38EB5EB3-D749-46E1-8FC5-A6A4BE8431CB}" presName="background" presStyleLbl="node0" presStyleIdx="2" presStyleCnt="3"/>
      <dgm:spPr/>
    </dgm:pt>
    <dgm:pt modelId="{FC812BA3-FFD4-4D08-83DB-BB3C7610D4CA}" type="pres">
      <dgm:prSet presAssocID="{38EB5EB3-D749-46E1-8FC5-A6A4BE8431CB}" presName="text" presStyleLbl="fgAcc0" presStyleIdx="2" presStyleCnt="3">
        <dgm:presLayoutVars>
          <dgm:chPref val="3"/>
        </dgm:presLayoutVars>
      </dgm:prSet>
      <dgm:spPr/>
    </dgm:pt>
    <dgm:pt modelId="{9A717310-822D-49D1-99F8-C6F5DE1F6D44}" type="pres">
      <dgm:prSet presAssocID="{38EB5EB3-D749-46E1-8FC5-A6A4BE8431CB}" presName="hierChild2" presStyleCnt="0"/>
      <dgm:spPr/>
    </dgm:pt>
  </dgm:ptLst>
  <dgm:cxnLst>
    <dgm:cxn modelId="{29C6BF3D-09B1-4DDE-9CF1-6DB51454608C}" type="presOf" srcId="{B1D40E1F-6973-46D7-9C3A-627C8F075A52}" destId="{65AC253E-AC56-4527-8D97-60622D3CD9F6}" srcOrd="0" destOrd="0" presId="urn:microsoft.com/office/officeart/2005/8/layout/hierarchy1"/>
    <dgm:cxn modelId="{645FFE5E-6E0D-43FD-8E7D-550E8B205473}" srcId="{129A5FAA-C4A6-43F2-9E7E-F1E5D668DE48}" destId="{6A2D5ACF-CDD0-400A-A4F0-E0EB47DA534C}" srcOrd="1" destOrd="0" parTransId="{51832C1D-4ED9-455E-AE33-E9C7B362530E}" sibTransId="{76F706EF-7EF4-41D3-88CC-7B3B2F25F1F0}"/>
    <dgm:cxn modelId="{1E4EFD86-D033-47C2-A8B4-AB19B46C0A3C}" srcId="{129A5FAA-C4A6-43F2-9E7E-F1E5D668DE48}" destId="{38EB5EB3-D749-46E1-8FC5-A6A4BE8431CB}" srcOrd="2" destOrd="0" parTransId="{216E1687-1F43-4D58-B57E-2E52D9CA87A9}" sibTransId="{6218E7C8-A03C-4B7E-8C02-03E0133C139E}"/>
    <dgm:cxn modelId="{2950988A-8D5D-4B70-9B26-15BC8C8A4FAC}" srcId="{129A5FAA-C4A6-43F2-9E7E-F1E5D668DE48}" destId="{B1D40E1F-6973-46D7-9C3A-627C8F075A52}" srcOrd="0" destOrd="0" parTransId="{0B5B72EF-EF7E-43A2-A53F-E11ED8CCA3DD}" sibTransId="{705ABF9A-A1B6-46BA-A304-EAFA17B21F79}"/>
    <dgm:cxn modelId="{DBB9B191-985F-4C88-8D39-8BD91AF792A1}" type="presOf" srcId="{6A2D5ACF-CDD0-400A-A4F0-E0EB47DA534C}" destId="{5370BFD0-A9E4-4620-AEB8-25293CDF00E5}" srcOrd="0" destOrd="0" presId="urn:microsoft.com/office/officeart/2005/8/layout/hierarchy1"/>
    <dgm:cxn modelId="{E04B5EDE-CE12-4B21-A5CA-90FB6B76D870}" type="presOf" srcId="{38EB5EB3-D749-46E1-8FC5-A6A4BE8431CB}" destId="{FC812BA3-FFD4-4D08-83DB-BB3C7610D4CA}" srcOrd="0" destOrd="0" presId="urn:microsoft.com/office/officeart/2005/8/layout/hierarchy1"/>
    <dgm:cxn modelId="{6FA164EC-3E89-461C-91E0-CC1909FFDBB9}" type="presOf" srcId="{129A5FAA-C4A6-43F2-9E7E-F1E5D668DE48}" destId="{F586F23D-25A9-41F8-8564-E421127E39DD}" srcOrd="0" destOrd="0" presId="urn:microsoft.com/office/officeart/2005/8/layout/hierarchy1"/>
    <dgm:cxn modelId="{1D23D6BC-DBEE-434B-BED9-8C249D76B1A7}" type="presParOf" srcId="{F586F23D-25A9-41F8-8564-E421127E39DD}" destId="{444715B1-79CE-40AC-84C1-DE8F2BD4B28B}" srcOrd="0" destOrd="0" presId="urn:microsoft.com/office/officeart/2005/8/layout/hierarchy1"/>
    <dgm:cxn modelId="{E04142A2-1A41-4D5A-96BD-0C6BB8A47BE1}" type="presParOf" srcId="{444715B1-79CE-40AC-84C1-DE8F2BD4B28B}" destId="{1A42B4A8-651D-4677-A434-DDA43FB01524}" srcOrd="0" destOrd="0" presId="urn:microsoft.com/office/officeart/2005/8/layout/hierarchy1"/>
    <dgm:cxn modelId="{0C37EF01-6EB8-456F-AFBE-17CB88701ACD}" type="presParOf" srcId="{1A42B4A8-651D-4677-A434-DDA43FB01524}" destId="{2A50AC65-B530-4DD6-A8FF-8B0B92AE0AF7}" srcOrd="0" destOrd="0" presId="urn:microsoft.com/office/officeart/2005/8/layout/hierarchy1"/>
    <dgm:cxn modelId="{2237617E-832D-4146-998F-4F65FC0C2965}" type="presParOf" srcId="{1A42B4A8-651D-4677-A434-DDA43FB01524}" destId="{65AC253E-AC56-4527-8D97-60622D3CD9F6}" srcOrd="1" destOrd="0" presId="urn:microsoft.com/office/officeart/2005/8/layout/hierarchy1"/>
    <dgm:cxn modelId="{0D3B856D-BB83-4BA7-814F-A67140A3E901}" type="presParOf" srcId="{444715B1-79CE-40AC-84C1-DE8F2BD4B28B}" destId="{17652C7A-8123-4819-AF57-F7891FF00714}" srcOrd="1" destOrd="0" presId="urn:microsoft.com/office/officeart/2005/8/layout/hierarchy1"/>
    <dgm:cxn modelId="{6D61D4CE-D574-48A3-A32D-575B6A8D8A73}" type="presParOf" srcId="{F586F23D-25A9-41F8-8564-E421127E39DD}" destId="{0E30D1BC-1DF5-4AED-8758-FD401F8C79CE}" srcOrd="1" destOrd="0" presId="urn:microsoft.com/office/officeart/2005/8/layout/hierarchy1"/>
    <dgm:cxn modelId="{58D7923A-5B09-4AAA-B641-D3DAA560DB52}" type="presParOf" srcId="{0E30D1BC-1DF5-4AED-8758-FD401F8C79CE}" destId="{CE4A8D31-811B-47E8-B87A-19D04242E2F5}" srcOrd="0" destOrd="0" presId="urn:microsoft.com/office/officeart/2005/8/layout/hierarchy1"/>
    <dgm:cxn modelId="{FEA05AB9-1F6B-494D-9759-B2D841B6A2E5}" type="presParOf" srcId="{CE4A8D31-811B-47E8-B87A-19D04242E2F5}" destId="{1858984B-7F35-493B-9052-13E1D8B78119}" srcOrd="0" destOrd="0" presId="urn:microsoft.com/office/officeart/2005/8/layout/hierarchy1"/>
    <dgm:cxn modelId="{4551059C-B283-45D2-BDF0-B2030AF464DF}" type="presParOf" srcId="{CE4A8D31-811B-47E8-B87A-19D04242E2F5}" destId="{5370BFD0-A9E4-4620-AEB8-25293CDF00E5}" srcOrd="1" destOrd="0" presId="urn:microsoft.com/office/officeart/2005/8/layout/hierarchy1"/>
    <dgm:cxn modelId="{F04947F8-2F19-418A-9F14-F5E1FD497653}" type="presParOf" srcId="{0E30D1BC-1DF5-4AED-8758-FD401F8C79CE}" destId="{AFCF5595-AF53-4B4B-8F24-E7539F1884CB}" srcOrd="1" destOrd="0" presId="urn:microsoft.com/office/officeart/2005/8/layout/hierarchy1"/>
    <dgm:cxn modelId="{3F55EAFB-5A1A-4B51-B41C-200A71D3D28A}" type="presParOf" srcId="{F586F23D-25A9-41F8-8564-E421127E39DD}" destId="{2971598F-3FEB-424D-9D8F-72B1A9DA7038}" srcOrd="2" destOrd="0" presId="urn:microsoft.com/office/officeart/2005/8/layout/hierarchy1"/>
    <dgm:cxn modelId="{943E35FB-FAD0-4DB6-9FB5-F29EA59F355B}" type="presParOf" srcId="{2971598F-3FEB-424D-9D8F-72B1A9DA7038}" destId="{6C131073-A5D2-42A7-A085-4E104663DD6E}" srcOrd="0" destOrd="0" presId="urn:microsoft.com/office/officeart/2005/8/layout/hierarchy1"/>
    <dgm:cxn modelId="{69C1C418-3C70-4233-AEA8-5159C144E164}" type="presParOf" srcId="{6C131073-A5D2-42A7-A085-4E104663DD6E}" destId="{BE446FF4-92F0-49B8-93E3-7454F8BC20B9}" srcOrd="0" destOrd="0" presId="urn:microsoft.com/office/officeart/2005/8/layout/hierarchy1"/>
    <dgm:cxn modelId="{42F1BB89-800E-498D-B63C-9C6C35BBC3CB}" type="presParOf" srcId="{6C131073-A5D2-42A7-A085-4E104663DD6E}" destId="{FC812BA3-FFD4-4D08-83DB-BB3C7610D4CA}" srcOrd="1" destOrd="0" presId="urn:microsoft.com/office/officeart/2005/8/layout/hierarchy1"/>
    <dgm:cxn modelId="{B474E564-89A9-4E31-ACC0-1D0574504F97}" type="presParOf" srcId="{2971598F-3FEB-424D-9D8F-72B1A9DA7038}" destId="{9A717310-822D-49D1-99F8-C6F5DE1F6D4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1409C-BB49-47BD-9A09-B15775B5132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F3A788-CC95-4677-9285-483C06DD4A10}">
      <dgm:prSet/>
      <dgm:spPr/>
      <dgm:t>
        <a:bodyPr/>
        <a:lstStyle/>
        <a:p>
          <a:r>
            <a:rPr lang="en-US"/>
            <a:t>Know your rights and responsibilities</a:t>
          </a:r>
        </a:p>
      </dgm:t>
    </dgm:pt>
    <dgm:pt modelId="{697D7359-174B-4CCB-9185-D3CCADC19951}" type="parTrans" cxnId="{DF9ED69A-39FF-42C4-AC5F-ED9CB5A0AF5A}">
      <dgm:prSet/>
      <dgm:spPr/>
      <dgm:t>
        <a:bodyPr/>
        <a:lstStyle/>
        <a:p>
          <a:endParaRPr lang="en-US"/>
        </a:p>
      </dgm:t>
    </dgm:pt>
    <dgm:pt modelId="{32FDD514-5018-46F2-A593-443C4C6054C4}" type="sibTrans" cxnId="{DF9ED69A-39FF-42C4-AC5F-ED9CB5A0AF5A}">
      <dgm:prSet/>
      <dgm:spPr/>
      <dgm:t>
        <a:bodyPr/>
        <a:lstStyle/>
        <a:p>
          <a:endParaRPr lang="en-US"/>
        </a:p>
      </dgm:t>
    </dgm:pt>
    <dgm:pt modelId="{853DA7A4-27E8-432D-83B5-87A6C0FC3A74}">
      <dgm:prSet/>
      <dgm:spPr/>
      <dgm:t>
        <a:bodyPr/>
        <a:lstStyle/>
        <a:p>
          <a:r>
            <a:rPr lang="en-US"/>
            <a:t>Pay attention to what’s happening around you</a:t>
          </a:r>
        </a:p>
      </dgm:t>
    </dgm:pt>
    <dgm:pt modelId="{5689887A-04A4-4D80-BB6F-FD8D8EA596FF}" type="parTrans" cxnId="{D19BEF65-AC63-40AA-881C-A360F0AB071F}">
      <dgm:prSet/>
      <dgm:spPr/>
      <dgm:t>
        <a:bodyPr/>
        <a:lstStyle/>
        <a:p>
          <a:endParaRPr lang="en-US"/>
        </a:p>
      </dgm:t>
    </dgm:pt>
    <dgm:pt modelId="{2847F345-07FA-4EBD-B7B3-52EB1D468645}" type="sibTrans" cxnId="{D19BEF65-AC63-40AA-881C-A360F0AB071F}">
      <dgm:prSet/>
      <dgm:spPr/>
      <dgm:t>
        <a:bodyPr/>
        <a:lstStyle/>
        <a:p>
          <a:endParaRPr lang="en-US"/>
        </a:p>
      </dgm:t>
    </dgm:pt>
    <dgm:pt modelId="{458C47DC-59F6-451C-BD23-8A4D8CAEC478}">
      <dgm:prSet/>
      <dgm:spPr/>
      <dgm:t>
        <a:bodyPr/>
        <a:lstStyle/>
        <a:p>
          <a:r>
            <a:rPr lang="en-US"/>
            <a:t>Keep up to date with rules and regulations</a:t>
          </a:r>
        </a:p>
      </dgm:t>
    </dgm:pt>
    <dgm:pt modelId="{90AB54B0-06D3-41C1-B879-AD8667AFA791}" type="parTrans" cxnId="{00774DA3-E746-4958-ACAB-3981E6977088}">
      <dgm:prSet/>
      <dgm:spPr/>
      <dgm:t>
        <a:bodyPr/>
        <a:lstStyle/>
        <a:p>
          <a:endParaRPr lang="en-US"/>
        </a:p>
      </dgm:t>
    </dgm:pt>
    <dgm:pt modelId="{A7045937-7971-4A0E-AB9D-EE8C538823BB}" type="sibTrans" cxnId="{00774DA3-E746-4958-ACAB-3981E6977088}">
      <dgm:prSet/>
      <dgm:spPr/>
      <dgm:t>
        <a:bodyPr/>
        <a:lstStyle/>
        <a:p>
          <a:endParaRPr lang="en-US"/>
        </a:p>
      </dgm:t>
    </dgm:pt>
    <dgm:pt modelId="{6A7B88FB-4118-47C9-8C0B-7D5DB0402BA6}" type="pres">
      <dgm:prSet presAssocID="{6B11409C-BB49-47BD-9A09-B15775B51328}" presName="root" presStyleCnt="0">
        <dgm:presLayoutVars>
          <dgm:dir/>
          <dgm:resizeHandles val="exact"/>
        </dgm:presLayoutVars>
      </dgm:prSet>
      <dgm:spPr/>
    </dgm:pt>
    <dgm:pt modelId="{041055CC-F7EE-4FB2-9611-1E32E69ADD4A}" type="pres">
      <dgm:prSet presAssocID="{9DF3A788-CC95-4677-9285-483C06DD4A10}" presName="compNode" presStyleCnt="0"/>
      <dgm:spPr/>
    </dgm:pt>
    <dgm:pt modelId="{5028BAC6-0AD3-445A-B003-753BA36F01EC}" type="pres">
      <dgm:prSet presAssocID="{9DF3A788-CC95-4677-9285-483C06DD4A10}" presName="bgRect" presStyleLbl="bgShp" presStyleIdx="0" presStyleCnt="3"/>
      <dgm:spPr/>
    </dgm:pt>
    <dgm:pt modelId="{43D15C8E-8BDD-4F00-B5F8-B5B4E622A8C5}" type="pres">
      <dgm:prSet presAssocID="{9DF3A788-CC95-4677-9285-483C06DD4A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525C413C-61AD-4ED6-BEFB-FB24315B9CDF}" type="pres">
      <dgm:prSet presAssocID="{9DF3A788-CC95-4677-9285-483C06DD4A10}" presName="spaceRect" presStyleCnt="0"/>
      <dgm:spPr/>
    </dgm:pt>
    <dgm:pt modelId="{701FC374-F7CB-4F47-ADAC-9ECB2D5838DC}" type="pres">
      <dgm:prSet presAssocID="{9DF3A788-CC95-4677-9285-483C06DD4A10}" presName="parTx" presStyleLbl="revTx" presStyleIdx="0" presStyleCnt="3">
        <dgm:presLayoutVars>
          <dgm:chMax val="0"/>
          <dgm:chPref val="0"/>
        </dgm:presLayoutVars>
      </dgm:prSet>
      <dgm:spPr/>
    </dgm:pt>
    <dgm:pt modelId="{0E53733F-EB44-41B1-BE13-43199883FB75}" type="pres">
      <dgm:prSet presAssocID="{32FDD514-5018-46F2-A593-443C4C6054C4}" presName="sibTrans" presStyleCnt="0"/>
      <dgm:spPr/>
    </dgm:pt>
    <dgm:pt modelId="{9A5A608E-068B-4B0A-BBE1-6F6C0E8A1CA2}" type="pres">
      <dgm:prSet presAssocID="{853DA7A4-27E8-432D-83B5-87A6C0FC3A74}" presName="compNode" presStyleCnt="0"/>
      <dgm:spPr/>
    </dgm:pt>
    <dgm:pt modelId="{A66D3B36-395B-4167-82A1-ABA33AC3BC61}" type="pres">
      <dgm:prSet presAssocID="{853DA7A4-27E8-432D-83B5-87A6C0FC3A74}" presName="bgRect" presStyleLbl="bgShp" presStyleIdx="1" presStyleCnt="3"/>
      <dgm:spPr/>
    </dgm:pt>
    <dgm:pt modelId="{FCA65DFB-A0BD-4057-9BBA-CD84D83F7657}" type="pres">
      <dgm:prSet presAssocID="{853DA7A4-27E8-432D-83B5-87A6C0FC3A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C062D196-A180-4363-95F7-FA585F0D68FB}" type="pres">
      <dgm:prSet presAssocID="{853DA7A4-27E8-432D-83B5-87A6C0FC3A74}" presName="spaceRect" presStyleCnt="0"/>
      <dgm:spPr/>
    </dgm:pt>
    <dgm:pt modelId="{C82B0F03-26EA-4CBF-9FC4-49C2D6D3B00D}" type="pres">
      <dgm:prSet presAssocID="{853DA7A4-27E8-432D-83B5-87A6C0FC3A74}" presName="parTx" presStyleLbl="revTx" presStyleIdx="1" presStyleCnt="3">
        <dgm:presLayoutVars>
          <dgm:chMax val="0"/>
          <dgm:chPref val="0"/>
        </dgm:presLayoutVars>
      </dgm:prSet>
      <dgm:spPr/>
    </dgm:pt>
    <dgm:pt modelId="{73715203-599D-4493-84D8-0A148A515913}" type="pres">
      <dgm:prSet presAssocID="{2847F345-07FA-4EBD-B7B3-52EB1D468645}" presName="sibTrans" presStyleCnt="0"/>
      <dgm:spPr/>
    </dgm:pt>
    <dgm:pt modelId="{EC71D8F8-D08A-4A8E-8567-F02664453FAD}" type="pres">
      <dgm:prSet presAssocID="{458C47DC-59F6-451C-BD23-8A4D8CAEC478}" presName="compNode" presStyleCnt="0"/>
      <dgm:spPr/>
    </dgm:pt>
    <dgm:pt modelId="{F4FE9C4B-E9CC-4525-8A4D-FE92D959BBE9}" type="pres">
      <dgm:prSet presAssocID="{458C47DC-59F6-451C-BD23-8A4D8CAEC478}" presName="bgRect" presStyleLbl="bgShp" presStyleIdx="2" presStyleCnt="3"/>
      <dgm:spPr/>
    </dgm:pt>
    <dgm:pt modelId="{26E3CE9F-A09F-48C6-B4B0-27514383878E}" type="pres">
      <dgm:prSet presAssocID="{458C47DC-59F6-451C-BD23-8A4D8CAEC4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5AE67BD3-795D-45DE-85A5-125CCA55D1D3}" type="pres">
      <dgm:prSet presAssocID="{458C47DC-59F6-451C-BD23-8A4D8CAEC478}" presName="spaceRect" presStyleCnt="0"/>
      <dgm:spPr/>
    </dgm:pt>
    <dgm:pt modelId="{506CFE91-6F6C-4DC4-8D2A-A5305E171B1D}" type="pres">
      <dgm:prSet presAssocID="{458C47DC-59F6-451C-BD23-8A4D8CAEC478}" presName="parTx" presStyleLbl="revTx" presStyleIdx="2" presStyleCnt="3">
        <dgm:presLayoutVars>
          <dgm:chMax val="0"/>
          <dgm:chPref val="0"/>
        </dgm:presLayoutVars>
      </dgm:prSet>
      <dgm:spPr/>
    </dgm:pt>
  </dgm:ptLst>
  <dgm:cxnLst>
    <dgm:cxn modelId="{D19BEF65-AC63-40AA-881C-A360F0AB071F}" srcId="{6B11409C-BB49-47BD-9A09-B15775B51328}" destId="{853DA7A4-27E8-432D-83B5-87A6C0FC3A74}" srcOrd="1" destOrd="0" parTransId="{5689887A-04A4-4D80-BB6F-FD8D8EA596FF}" sibTransId="{2847F345-07FA-4EBD-B7B3-52EB1D468645}"/>
    <dgm:cxn modelId="{D7461A7E-C083-4D08-B395-4E6484DDE6D7}" type="presOf" srcId="{458C47DC-59F6-451C-BD23-8A4D8CAEC478}" destId="{506CFE91-6F6C-4DC4-8D2A-A5305E171B1D}" srcOrd="0" destOrd="0" presId="urn:microsoft.com/office/officeart/2018/2/layout/IconVerticalSolidList"/>
    <dgm:cxn modelId="{DF9ED69A-39FF-42C4-AC5F-ED9CB5A0AF5A}" srcId="{6B11409C-BB49-47BD-9A09-B15775B51328}" destId="{9DF3A788-CC95-4677-9285-483C06DD4A10}" srcOrd="0" destOrd="0" parTransId="{697D7359-174B-4CCB-9185-D3CCADC19951}" sibTransId="{32FDD514-5018-46F2-A593-443C4C6054C4}"/>
    <dgm:cxn modelId="{2D653B9C-4C2F-4145-B2C0-F2B8CB5C171C}" type="presOf" srcId="{853DA7A4-27E8-432D-83B5-87A6C0FC3A74}" destId="{C82B0F03-26EA-4CBF-9FC4-49C2D6D3B00D}" srcOrd="0" destOrd="0" presId="urn:microsoft.com/office/officeart/2018/2/layout/IconVerticalSolidList"/>
    <dgm:cxn modelId="{31E74D9D-D4C8-4DB2-9196-FD82F6E9B35D}" type="presOf" srcId="{6B11409C-BB49-47BD-9A09-B15775B51328}" destId="{6A7B88FB-4118-47C9-8C0B-7D5DB0402BA6}" srcOrd="0" destOrd="0" presId="urn:microsoft.com/office/officeart/2018/2/layout/IconVerticalSolidList"/>
    <dgm:cxn modelId="{00774DA3-E746-4958-ACAB-3981E6977088}" srcId="{6B11409C-BB49-47BD-9A09-B15775B51328}" destId="{458C47DC-59F6-451C-BD23-8A4D8CAEC478}" srcOrd="2" destOrd="0" parTransId="{90AB54B0-06D3-41C1-B879-AD8667AFA791}" sibTransId="{A7045937-7971-4A0E-AB9D-EE8C538823BB}"/>
    <dgm:cxn modelId="{37E16DCE-2CE0-4CA3-BE9A-2FC46D41A614}" type="presOf" srcId="{9DF3A788-CC95-4677-9285-483C06DD4A10}" destId="{701FC374-F7CB-4F47-ADAC-9ECB2D5838DC}" srcOrd="0" destOrd="0" presId="urn:microsoft.com/office/officeart/2018/2/layout/IconVerticalSolidList"/>
    <dgm:cxn modelId="{3F7149F8-1D7F-4E2F-816A-5E39B59AB993}" type="presParOf" srcId="{6A7B88FB-4118-47C9-8C0B-7D5DB0402BA6}" destId="{041055CC-F7EE-4FB2-9611-1E32E69ADD4A}" srcOrd="0" destOrd="0" presId="urn:microsoft.com/office/officeart/2018/2/layout/IconVerticalSolidList"/>
    <dgm:cxn modelId="{2A8EF973-B6FB-4001-B198-AE612C663599}" type="presParOf" srcId="{041055CC-F7EE-4FB2-9611-1E32E69ADD4A}" destId="{5028BAC6-0AD3-445A-B003-753BA36F01EC}" srcOrd="0" destOrd="0" presId="urn:microsoft.com/office/officeart/2018/2/layout/IconVerticalSolidList"/>
    <dgm:cxn modelId="{107C5E67-4AC5-4368-B985-7BA5F45BD268}" type="presParOf" srcId="{041055CC-F7EE-4FB2-9611-1E32E69ADD4A}" destId="{43D15C8E-8BDD-4F00-B5F8-B5B4E622A8C5}" srcOrd="1" destOrd="0" presId="urn:microsoft.com/office/officeart/2018/2/layout/IconVerticalSolidList"/>
    <dgm:cxn modelId="{3B18A1E9-C0F2-4204-91DB-4999BC23E1CB}" type="presParOf" srcId="{041055CC-F7EE-4FB2-9611-1E32E69ADD4A}" destId="{525C413C-61AD-4ED6-BEFB-FB24315B9CDF}" srcOrd="2" destOrd="0" presId="urn:microsoft.com/office/officeart/2018/2/layout/IconVerticalSolidList"/>
    <dgm:cxn modelId="{96CDDC9B-B75B-4ACB-85C1-ACBAF47A1B68}" type="presParOf" srcId="{041055CC-F7EE-4FB2-9611-1E32E69ADD4A}" destId="{701FC374-F7CB-4F47-ADAC-9ECB2D5838DC}" srcOrd="3" destOrd="0" presId="urn:microsoft.com/office/officeart/2018/2/layout/IconVerticalSolidList"/>
    <dgm:cxn modelId="{9C55463A-D800-4742-BCA7-93B618D1A28D}" type="presParOf" srcId="{6A7B88FB-4118-47C9-8C0B-7D5DB0402BA6}" destId="{0E53733F-EB44-41B1-BE13-43199883FB75}" srcOrd="1" destOrd="0" presId="urn:microsoft.com/office/officeart/2018/2/layout/IconVerticalSolidList"/>
    <dgm:cxn modelId="{D42AB9A6-0262-40F0-82CB-B2BBEFF15137}" type="presParOf" srcId="{6A7B88FB-4118-47C9-8C0B-7D5DB0402BA6}" destId="{9A5A608E-068B-4B0A-BBE1-6F6C0E8A1CA2}" srcOrd="2" destOrd="0" presId="urn:microsoft.com/office/officeart/2018/2/layout/IconVerticalSolidList"/>
    <dgm:cxn modelId="{0D11A1DB-A559-47AE-A782-8CC114AF8323}" type="presParOf" srcId="{9A5A608E-068B-4B0A-BBE1-6F6C0E8A1CA2}" destId="{A66D3B36-395B-4167-82A1-ABA33AC3BC61}" srcOrd="0" destOrd="0" presId="urn:microsoft.com/office/officeart/2018/2/layout/IconVerticalSolidList"/>
    <dgm:cxn modelId="{5025D2EC-E526-4990-8910-DDD8DA70C765}" type="presParOf" srcId="{9A5A608E-068B-4B0A-BBE1-6F6C0E8A1CA2}" destId="{FCA65DFB-A0BD-4057-9BBA-CD84D83F7657}" srcOrd="1" destOrd="0" presId="urn:microsoft.com/office/officeart/2018/2/layout/IconVerticalSolidList"/>
    <dgm:cxn modelId="{1B616EB4-81A7-4D6D-885B-713240BC31B6}" type="presParOf" srcId="{9A5A608E-068B-4B0A-BBE1-6F6C0E8A1CA2}" destId="{C062D196-A180-4363-95F7-FA585F0D68FB}" srcOrd="2" destOrd="0" presId="urn:microsoft.com/office/officeart/2018/2/layout/IconVerticalSolidList"/>
    <dgm:cxn modelId="{026A2511-1B52-4138-8269-920C8BEA1A55}" type="presParOf" srcId="{9A5A608E-068B-4B0A-BBE1-6F6C0E8A1CA2}" destId="{C82B0F03-26EA-4CBF-9FC4-49C2D6D3B00D}" srcOrd="3" destOrd="0" presId="urn:microsoft.com/office/officeart/2018/2/layout/IconVerticalSolidList"/>
    <dgm:cxn modelId="{2725A75B-A1F9-4C61-AC46-791837C68976}" type="presParOf" srcId="{6A7B88FB-4118-47C9-8C0B-7D5DB0402BA6}" destId="{73715203-599D-4493-84D8-0A148A515913}" srcOrd="3" destOrd="0" presId="urn:microsoft.com/office/officeart/2018/2/layout/IconVerticalSolidList"/>
    <dgm:cxn modelId="{BB03D944-6622-41BC-85E2-865720A536B0}" type="presParOf" srcId="{6A7B88FB-4118-47C9-8C0B-7D5DB0402BA6}" destId="{EC71D8F8-D08A-4A8E-8567-F02664453FAD}" srcOrd="4" destOrd="0" presId="urn:microsoft.com/office/officeart/2018/2/layout/IconVerticalSolidList"/>
    <dgm:cxn modelId="{6891261C-A367-4467-974E-F878797D1751}" type="presParOf" srcId="{EC71D8F8-D08A-4A8E-8567-F02664453FAD}" destId="{F4FE9C4B-E9CC-4525-8A4D-FE92D959BBE9}" srcOrd="0" destOrd="0" presId="urn:microsoft.com/office/officeart/2018/2/layout/IconVerticalSolidList"/>
    <dgm:cxn modelId="{AFF1AB0E-8D96-4FA3-9A29-EA3EC1150B4F}" type="presParOf" srcId="{EC71D8F8-D08A-4A8E-8567-F02664453FAD}" destId="{26E3CE9F-A09F-48C6-B4B0-27514383878E}" srcOrd="1" destOrd="0" presId="urn:microsoft.com/office/officeart/2018/2/layout/IconVerticalSolidList"/>
    <dgm:cxn modelId="{DDFBAD9D-E8C7-4286-BED6-CE7961C17548}" type="presParOf" srcId="{EC71D8F8-D08A-4A8E-8567-F02664453FAD}" destId="{5AE67BD3-795D-45DE-85A5-125CCA55D1D3}" srcOrd="2" destOrd="0" presId="urn:microsoft.com/office/officeart/2018/2/layout/IconVerticalSolidList"/>
    <dgm:cxn modelId="{F4EFF50C-C0EB-437E-AC88-FAF5F059DE83}" type="presParOf" srcId="{EC71D8F8-D08A-4A8E-8567-F02664453FAD}" destId="{506CFE91-6F6C-4DC4-8D2A-A5305E171B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DD2B5-3C7E-4552-AEBA-9825371EB484}"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400E1784-62C5-40D7-81B5-3BE0CF3E469A}">
      <dgm:prSet/>
      <dgm:spPr/>
      <dgm:t>
        <a:bodyPr/>
        <a:lstStyle/>
        <a:p>
          <a:r>
            <a:rPr lang="en-US"/>
            <a:t>Check in with your job coach</a:t>
          </a:r>
        </a:p>
      </dgm:t>
    </dgm:pt>
    <dgm:pt modelId="{369A6AC9-A717-4B61-8573-745FD0D6356B}" type="parTrans" cxnId="{E9C3E585-D38F-4598-912A-337BA26FFEC9}">
      <dgm:prSet/>
      <dgm:spPr/>
      <dgm:t>
        <a:bodyPr/>
        <a:lstStyle/>
        <a:p>
          <a:endParaRPr lang="en-US"/>
        </a:p>
      </dgm:t>
    </dgm:pt>
    <dgm:pt modelId="{AEB7899F-505B-4776-BEED-D2CE49E01191}" type="sibTrans" cxnId="{E9C3E585-D38F-4598-912A-337BA26FFEC9}">
      <dgm:prSet phldrT="01" phldr="0"/>
      <dgm:spPr/>
      <dgm:t>
        <a:bodyPr/>
        <a:lstStyle/>
        <a:p>
          <a:r>
            <a:rPr lang="en-US"/>
            <a:t>01</a:t>
          </a:r>
        </a:p>
      </dgm:t>
    </dgm:pt>
    <dgm:pt modelId="{023C0573-B232-4153-9E18-528B3F7306A7}">
      <dgm:prSet/>
      <dgm:spPr/>
      <dgm:t>
        <a:bodyPr/>
        <a:lstStyle/>
        <a:p>
          <a:r>
            <a:rPr lang="en-US" dirty="0"/>
            <a:t>Ask questions	</a:t>
          </a:r>
        </a:p>
      </dgm:t>
    </dgm:pt>
    <dgm:pt modelId="{0F8B11B8-2AF4-4F62-80AB-6A7ECD744A45}" type="parTrans" cxnId="{3BC04F88-0A69-4134-9265-259886894E1B}">
      <dgm:prSet/>
      <dgm:spPr/>
      <dgm:t>
        <a:bodyPr/>
        <a:lstStyle/>
        <a:p>
          <a:endParaRPr lang="en-US"/>
        </a:p>
      </dgm:t>
    </dgm:pt>
    <dgm:pt modelId="{BFF308D0-C437-419C-B31B-D167239584DB}" type="sibTrans" cxnId="{3BC04F88-0A69-4134-9265-259886894E1B}">
      <dgm:prSet phldrT="02" phldr="0"/>
      <dgm:spPr/>
      <dgm:t>
        <a:bodyPr/>
        <a:lstStyle/>
        <a:p>
          <a:r>
            <a:rPr lang="en-US"/>
            <a:t>02</a:t>
          </a:r>
        </a:p>
      </dgm:t>
    </dgm:pt>
    <dgm:pt modelId="{57E4AF88-E6D9-454D-94C9-F16242AD6688}">
      <dgm:prSet/>
      <dgm:spPr/>
      <dgm:t>
        <a:bodyPr/>
        <a:lstStyle/>
        <a:p>
          <a:r>
            <a:rPr lang="en-US" dirty="0"/>
            <a:t>Discuss the issue with your manager</a:t>
          </a:r>
        </a:p>
      </dgm:t>
    </dgm:pt>
    <dgm:pt modelId="{2319AB18-5899-425C-B053-B887194CC774}" type="parTrans" cxnId="{56EE37F6-9D58-4F0D-B773-16520F4F6993}">
      <dgm:prSet/>
      <dgm:spPr/>
      <dgm:t>
        <a:bodyPr/>
        <a:lstStyle/>
        <a:p>
          <a:endParaRPr lang="en-US"/>
        </a:p>
      </dgm:t>
    </dgm:pt>
    <dgm:pt modelId="{5AEDBB09-E309-4042-AC64-0A505CB610EE}" type="sibTrans" cxnId="{56EE37F6-9D58-4F0D-B773-16520F4F6993}">
      <dgm:prSet phldrT="03" phldr="0"/>
      <dgm:spPr/>
      <dgm:t>
        <a:bodyPr/>
        <a:lstStyle/>
        <a:p>
          <a:r>
            <a:rPr lang="en-US"/>
            <a:t>03</a:t>
          </a:r>
        </a:p>
      </dgm:t>
    </dgm:pt>
    <dgm:pt modelId="{08253444-2D2A-45F0-BDA8-DE2EB16C8E97}" type="pres">
      <dgm:prSet presAssocID="{010DD2B5-3C7E-4552-AEBA-9825371EB484}" presName="Name0" presStyleCnt="0">
        <dgm:presLayoutVars>
          <dgm:animLvl val="lvl"/>
          <dgm:resizeHandles val="exact"/>
        </dgm:presLayoutVars>
      </dgm:prSet>
      <dgm:spPr/>
    </dgm:pt>
    <dgm:pt modelId="{A0B331D7-8659-4FFC-94D2-550E723620B3}" type="pres">
      <dgm:prSet presAssocID="{400E1784-62C5-40D7-81B5-3BE0CF3E469A}" presName="compositeNode" presStyleCnt="0">
        <dgm:presLayoutVars>
          <dgm:bulletEnabled val="1"/>
        </dgm:presLayoutVars>
      </dgm:prSet>
      <dgm:spPr/>
    </dgm:pt>
    <dgm:pt modelId="{A4535F21-A947-47AF-A109-8D3038BD6C80}" type="pres">
      <dgm:prSet presAssocID="{400E1784-62C5-40D7-81B5-3BE0CF3E469A}" presName="bgRect" presStyleLbl="alignNode1" presStyleIdx="0" presStyleCnt="3"/>
      <dgm:spPr/>
    </dgm:pt>
    <dgm:pt modelId="{B43680E5-68F0-4E96-AED7-D774AAD5A3B0}" type="pres">
      <dgm:prSet presAssocID="{AEB7899F-505B-4776-BEED-D2CE49E01191}" presName="sibTransNodeRect" presStyleLbl="alignNode1" presStyleIdx="0" presStyleCnt="3">
        <dgm:presLayoutVars>
          <dgm:chMax val="0"/>
          <dgm:bulletEnabled val="1"/>
        </dgm:presLayoutVars>
      </dgm:prSet>
      <dgm:spPr/>
    </dgm:pt>
    <dgm:pt modelId="{2734DC70-3518-4857-9E84-C733570850F6}" type="pres">
      <dgm:prSet presAssocID="{400E1784-62C5-40D7-81B5-3BE0CF3E469A}" presName="nodeRect" presStyleLbl="alignNode1" presStyleIdx="0" presStyleCnt="3">
        <dgm:presLayoutVars>
          <dgm:bulletEnabled val="1"/>
        </dgm:presLayoutVars>
      </dgm:prSet>
      <dgm:spPr/>
    </dgm:pt>
    <dgm:pt modelId="{6E600B11-14C4-46CF-9902-BED88F502A77}" type="pres">
      <dgm:prSet presAssocID="{AEB7899F-505B-4776-BEED-D2CE49E01191}" presName="sibTrans" presStyleCnt="0"/>
      <dgm:spPr/>
    </dgm:pt>
    <dgm:pt modelId="{6A89DA77-D7B4-49ED-8CF7-FDB9CE257128}" type="pres">
      <dgm:prSet presAssocID="{023C0573-B232-4153-9E18-528B3F7306A7}" presName="compositeNode" presStyleCnt="0">
        <dgm:presLayoutVars>
          <dgm:bulletEnabled val="1"/>
        </dgm:presLayoutVars>
      </dgm:prSet>
      <dgm:spPr/>
    </dgm:pt>
    <dgm:pt modelId="{DD8084EE-81C7-4936-840F-F6867306567E}" type="pres">
      <dgm:prSet presAssocID="{023C0573-B232-4153-9E18-528B3F7306A7}" presName="bgRect" presStyleLbl="alignNode1" presStyleIdx="1" presStyleCnt="3"/>
      <dgm:spPr/>
    </dgm:pt>
    <dgm:pt modelId="{D012CDF1-F641-47D2-820C-8894784783BF}" type="pres">
      <dgm:prSet presAssocID="{BFF308D0-C437-419C-B31B-D167239584DB}" presName="sibTransNodeRect" presStyleLbl="alignNode1" presStyleIdx="1" presStyleCnt="3">
        <dgm:presLayoutVars>
          <dgm:chMax val="0"/>
          <dgm:bulletEnabled val="1"/>
        </dgm:presLayoutVars>
      </dgm:prSet>
      <dgm:spPr/>
    </dgm:pt>
    <dgm:pt modelId="{AA3F6B79-ACC3-4B85-9B62-D58892B82E82}" type="pres">
      <dgm:prSet presAssocID="{023C0573-B232-4153-9E18-528B3F7306A7}" presName="nodeRect" presStyleLbl="alignNode1" presStyleIdx="1" presStyleCnt="3">
        <dgm:presLayoutVars>
          <dgm:bulletEnabled val="1"/>
        </dgm:presLayoutVars>
      </dgm:prSet>
      <dgm:spPr/>
    </dgm:pt>
    <dgm:pt modelId="{B1CD16FA-90BC-4113-A55E-FCD406F0EC91}" type="pres">
      <dgm:prSet presAssocID="{BFF308D0-C437-419C-B31B-D167239584DB}" presName="sibTrans" presStyleCnt="0"/>
      <dgm:spPr/>
    </dgm:pt>
    <dgm:pt modelId="{C050824E-B18D-46AA-91C5-1C4C4E6F62AE}" type="pres">
      <dgm:prSet presAssocID="{57E4AF88-E6D9-454D-94C9-F16242AD6688}" presName="compositeNode" presStyleCnt="0">
        <dgm:presLayoutVars>
          <dgm:bulletEnabled val="1"/>
        </dgm:presLayoutVars>
      </dgm:prSet>
      <dgm:spPr/>
    </dgm:pt>
    <dgm:pt modelId="{123028A7-7170-415F-83E8-3F004F2FF508}" type="pres">
      <dgm:prSet presAssocID="{57E4AF88-E6D9-454D-94C9-F16242AD6688}" presName="bgRect" presStyleLbl="alignNode1" presStyleIdx="2" presStyleCnt="3"/>
      <dgm:spPr/>
    </dgm:pt>
    <dgm:pt modelId="{A4E3301A-646F-4590-8548-6B20D4C65178}" type="pres">
      <dgm:prSet presAssocID="{5AEDBB09-E309-4042-AC64-0A505CB610EE}" presName="sibTransNodeRect" presStyleLbl="alignNode1" presStyleIdx="2" presStyleCnt="3">
        <dgm:presLayoutVars>
          <dgm:chMax val="0"/>
          <dgm:bulletEnabled val="1"/>
        </dgm:presLayoutVars>
      </dgm:prSet>
      <dgm:spPr/>
    </dgm:pt>
    <dgm:pt modelId="{9D015EF2-3696-4E97-A19B-F56D79389372}" type="pres">
      <dgm:prSet presAssocID="{57E4AF88-E6D9-454D-94C9-F16242AD6688}" presName="nodeRect" presStyleLbl="alignNode1" presStyleIdx="2" presStyleCnt="3">
        <dgm:presLayoutVars>
          <dgm:bulletEnabled val="1"/>
        </dgm:presLayoutVars>
      </dgm:prSet>
      <dgm:spPr/>
    </dgm:pt>
  </dgm:ptLst>
  <dgm:cxnLst>
    <dgm:cxn modelId="{C3842B31-5C45-468C-8CA1-CCC85C63D8E9}" type="presOf" srcId="{023C0573-B232-4153-9E18-528B3F7306A7}" destId="{AA3F6B79-ACC3-4B85-9B62-D58892B82E82}" srcOrd="1" destOrd="0" presId="urn:microsoft.com/office/officeart/2016/7/layout/LinearBlockProcessNumbered"/>
    <dgm:cxn modelId="{C657C73C-ECBC-4D8F-A674-53D30D206344}" type="presOf" srcId="{010DD2B5-3C7E-4552-AEBA-9825371EB484}" destId="{08253444-2D2A-45F0-BDA8-DE2EB16C8E97}" srcOrd="0" destOrd="0" presId="urn:microsoft.com/office/officeart/2016/7/layout/LinearBlockProcessNumbered"/>
    <dgm:cxn modelId="{F0313064-FEFB-4ABF-A89D-44D3C7A6D6ED}" type="presOf" srcId="{AEB7899F-505B-4776-BEED-D2CE49E01191}" destId="{B43680E5-68F0-4E96-AED7-D774AAD5A3B0}" srcOrd="0" destOrd="0" presId="urn:microsoft.com/office/officeart/2016/7/layout/LinearBlockProcessNumbered"/>
    <dgm:cxn modelId="{67142C45-F84A-428F-BBB2-5D1355F5F33C}" type="presOf" srcId="{BFF308D0-C437-419C-B31B-D167239584DB}" destId="{D012CDF1-F641-47D2-820C-8894784783BF}" srcOrd="0" destOrd="0" presId="urn:microsoft.com/office/officeart/2016/7/layout/LinearBlockProcessNumbered"/>
    <dgm:cxn modelId="{03A5A44A-949E-42D3-B361-3227819A446E}" type="presOf" srcId="{57E4AF88-E6D9-454D-94C9-F16242AD6688}" destId="{123028A7-7170-415F-83E8-3F004F2FF508}" srcOrd="0" destOrd="0" presId="urn:microsoft.com/office/officeart/2016/7/layout/LinearBlockProcessNumbered"/>
    <dgm:cxn modelId="{B40BB784-5A1E-498E-9295-3D73B1679A87}" type="presOf" srcId="{023C0573-B232-4153-9E18-528B3F7306A7}" destId="{DD8084EE-81C7-4936-840F-F6867306567E}" srcOrd="0" destOrd="0" presId="urn:microsoft.com/office/officeart/2016/7/layout/LinearBlockProcessNumbered"/>
    <dgm:cxn modelId="{3E048385-7368-4339-94FF-18A0341E6D54}" type="presOf" srcId="{5AEDBB09-E309-4042-AC64-0A505CB610EE}" destId="{A4E3301A-646F-4590-8548-6B20D4C65178}" srcOrd="0" destOrd="0" presId="urn:microsoft.com/office/officeart/2016/7/layout/LinearBlockProcessNumbered"/>
    <dgm:cxn modelId="{E9C3E585-D38F-4598-912A-337BA26FFEC9}" srcId="{010DD2B5-3C7E-4552-AEBA-9825371EB484}" destId="{400E1784-62C5-40D7-81B5-3BE0CF3E469A}" srcOrd="0" destOrd="0" parTransId="{369A6AC9-A717-4B61-8573-745FD0D6356B}" sibTransId="{AEB7899F-505B-4776-BEED-D2CE49E01191}"/>
    <dgm:cxn modelId="{3BC04F88-0A69-4134-9265-259886894E1B}" srcId="{010DD2B5-3C7E-4552-AEBA-9825371EB484}" destId="{023C0573-B232-4153-9E18-528B3F7306A7}" srcOrd="1" destOrd="0" parTransId="{0F8B11B8-2AF4-4F62-80AB-6A7ECD744A45}" sibTransId="{BFF308D0-C437-419C-B31B-D167239584DB}"/>
    <dgm:cxn modelId="{5E8F9090-CDCD-4A7F-9054-488C069EB947}" type="presOf" srcId="{57E4AF88-E6D9-454D-94C9-F16242AD6688}" destId="{9D015EF2-3696-4E97-A19B-F56D79389372}" srcOrd="1" destOrd="0" presId="urn:microsoft.com/office/officeart/2016/7/layout/LinearBlockProcessNumbered"/>
    <dgm:cxn modelId="{2851D2BB-66C8-41AF-B685-637EC9323676}" type="presOf" srcId="{400E1784-62C5-40D7-81B5-3BE0CF3E469A}" destId="{A4535F21-A947-47AF-A109-8D3038BD6C80}" srcOrd="0" destOrd="0" presId="urn:microsoft.com/office/officeart/2016/7/layout/LinearBlockProcessNumbered"/>
    <dgm:cxn modelId="{778B55D0-607C-4DE7-87DA-68A808635258}" type="presOf" srcId="{400E1784-62C5-40D7-81B5-3BE0CF3E469A}" destId="{2734DC70-3518-4857-9E84-C733570850F6}" srcOrd="1" destOrd="0" presId="urn:microsoft.com/office/officeart/2016/7/layout/LinearBlockProcessNumbered"/>
    <dgm:cxn modelId="{56EE37F6-9D58-4F0D-B773-16520F4F6993}" srcId="{010DD2B5-3C7E-4552-AEBA-9825371EB484}" destId="{57E4AF88-E6D9-454D-94C9-F16242AD6688}" srcOrd="2" destOrd="0" parTransId="{2319AB18-5899-425C-B053-B887194CC774}" sibTransId="{5AEDBB09-E309-4042-AC64-0A505CB610EE}"/>
    <dgm:cxn modelId="{4E5B3FB1-16CC-49D5-831A-BCE8CE424C97}" type="presParOf" srcId="{08253444-2D2A-45F0-BDA8-DE2EB16C8E97}" destId="{A0B331D7-8659-4FFC-94D2-550E723620B3}" srcOrd="0" destOrd="0" presId="urn:microsoft.com/office/officeart/2016/7/layout/LinearBlockProcessNumbered"/>
    <dgm:cxn modelId="{10B9F1B8-0534-43C2-8991-2E88750B74B3}" type="presParOf" srcId="{A0B331D7-8659-4FFC-94D2-550E723620B3}" destId="{A4535F21-A947-47AF-A109-8D3038BD6C80}" srcOrd="0" destOrd="0" presId="urn:microsoft.com/office/officeart/2016/7/layout/LinearBlockProcessNumbered"/>
    <dgm:cxn modelId="{2D2C1A8E-1DF0-4993-8261-B857EE100C4D}" type="presParOf" srcId="{A0B331D7-8659-4FFC-94D2-550E723620B3}" destId="{B43680E5-68F0-4E96-AED7-D774AAD5A3B0}" srcOrd="1" destOrd="0" presId="urn:microsoft.com/office/officeart/2016/7/layout/LinearBlockProcessNumbered"/>
    <dgm:cxn modelId="{6723D032-7E68-43F6-A02B-B220B9D37CCE}" type="presParOf" srcId="{A0B331D7-8659-4FFC-94D2-550E723620B3}" destId="{2734DC70-3518-4857-9E84-C733570850F6}" srcOrd="2" destOrd="0" presId="urn:microsoft.com/office/officeart/2016/7/layout/LinearBlockProcessNumbered"/>
    <dgm:cxn modelId="{7D4152C1-72E8-4406-930E-2296026E97C0}" type="presParOf" srcId="{08253444-2D2A-45F0-BDA8-DE2EB16C8E97}" destId="{6E600B11-14C4-46CF-9902-BED88F502A77}" srcOrd="1" destOrd="0" presId="urn:microsoft.com/office/officeart/2016/7/layout/LinearBlockProcessNumbered"/>
    <dgm:cxn modelId="{D81D9333-56B9-4860-B0A0-67A77CF050E3}" type="presParOf" srcId="{08253444-2D2A-45F0-BDA8-DE2EB16C8E97}" destId="{6A89DA77-D7B4-49ED-8CF7-FDB9CE257128}" srcOrd="2" destOrd="0" presId="urn:microsoft.com/office/officeart/2016/7/layout/LinearBlockProcessNumbered"/>
    <dgm:cxn modelId="{9C068C23-F6A5-4845-8394-1FA07CAFB051}" type="presParOf" srcId="{6A89DA77-D7B4-49ED-8CF7-FDB9CE257128}" destId="{DD8084EE-81C7-4936-840F-F6867306567E}" srcOrd="0" destOrd="0" presId="urn:microsoft.com/office/officeart/2016/7/layout/LinearBlockProcessNumbered"/>
    <dgm:cxn modelId="{32F1E417-E8C9-4FA5-A9E2-A2C630FB83F6}" type="presParOf" srcId="{6A89DA77-D7B4-49ED-8CF7-FDB9CE257128}" destId="{D012CDF1-F641-47D2-820C-8894784783BF}" srcOrd="1" destOrd="0" presId="urn:microsoft.com/office/officeart/2016/7/layout/LinearBlockProcessNumbered"/>
    <dgm:cxn modelId="{0634FA81-6E7A-4D99-AD5A-5B3D6C870205}" type="presParOf" srcId="{6A89DA77-D7B4-49ED-8CF7-FDB9CE257128}" destId="{AA3F6B79-ACC3-4B85-9B62-D58892B82E82}" srcOrd="2" destOrd="0" presId="urn:microsoft.com/office/officeart/2016/7/layout/LinearBlockProcessNumbered"/>
    <dgm:cxn modelId="{9817569B-FF4F-40DF-B3E9-B8DCD5FB0CA7}" type="presParOf" srcId="{08253444-2D2A-45F0-BDA8-DE2EB16C8E97}" destId="{B1CD16FA-90BC-4113-A55E-FCD406F0EC91}" srcOrd="3" destOrd="0" presId="urn:microsoft.com/office/officeart/2016/7/layout/LinearBlockProcessNumbered"/>
    <dgm:cxn modelId="{F8B83A0C-8CA2-4608-B673-2E5C91C55AF5}" type="presParOf" srcId="{08253444-2D2A-45F0-BDA8-DE2EB16C8E97}" destId="{C050824E-B18D-46AA-91C5-1C4C4E6F62AE}" srcOrd="4" destOrd="0" presId="urn:microsoft.com/office/officeart/2016/7/layout/LinearBlockProcessNumbered"/>
    <dgm:cxn modelId="{0263CF11-5C9D-4494-9D26-961581E933FC}" type="presParOf" srcId="{C050824E-B18D-46AA-91C5-1C4C4E6F62AE}" destId="{123028A7-7170-415F-83E8-3F004F2FF508}" srcOrd="0" destOrd="0" presId="urn:microsoft.com/office/officeart/2016/7/layout/LinearBlockProcessNumbered"/>
    <dgm:cxn modelId="{1E329C89-F8D2-4D65-82F9-937B254A53CB}" type="presParOf" srcId="{C050824E-B18D-46AA-91C5-1C4C4E6F62AE}" destId="{A4E3301A-646F-4590-8548-6B20D4C65178}" srcOrd="1" destOrd="0" presId="urn:microsoft.com/office/officeart/2016/7/layout/LinearBlockProcessNumbered"/>
    <dgm:cxn modelId="{1251587B-632E-4B94-8D74-7F29F2D36273}" type="presParOf" srcId="{C050824E-B18D-46AA-91C5-1C4C4E6F62AE}" destId="{9D015EF2-3696-4E97-A19B-F56D7938937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828A5-6F6F-4CB2-A8C7-DC9E7B3C1E1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2796F9-808F-457F-AA22-104A77EEEBAD}">
      <dgm:prSet/>
      <dgm:spPr/>
      <dgm:t>
        <a:bodyPr/>
        <a:lstStyle/>
        <a:p>
          <a:r>
            <a:rPr lang="en-US"/>
            <a:t>Use your knowledge and experience</a:t>
          </a:r>
        </a:p>
      </dgm:t>
    </dgm:pt>
    <dgm:pt modelId="{BA3F5B25-9F62-4231-984D-EB4F3BB187E2}" type="parTrans" cxnId="{9EB0A35B-C20C-43A8-8AF5-0472AAC639CC}">
      <dgm:prSet/>
      <dgm:spPr/>
      <dgm:t>
        <a:bodyPr/>
        <a:lstStyle/>
        <a:p>
          <a:endParaRPr lang="en-US"/>
        </a:p>
      </dgm:t>
    </dgm:pt>
    <dgm:pt modelId="{E5401CD1-DB59-4332-900B-9ABF4482DA6D}" type="sibTrans" cxnId="{9EB0A35B-C20C-43A8-8AF5-0472AAC639CC}">
      <dgm:prSet/>
      <dgm:spPr/>
      <dgm:t>
        <a:bodyPr/>
        <a:lstStyle/>
        <a:p>
          <a:endParaRPr lang="en-US"/>
        </a:p>
      </dgm:t>
    </dgm:pt>
    <dgm:pt modelId="{34647A8C-AFE5-4889-9101-D4450E73B948}">
      <dgm:prSet/>
      <dgm:spPr/>
      <dgm:t>
        <a:bodyPr/>
        <a:lstStyle/>
        <a:p>
          <a:r>
            <a:rPr lang="en-US"/>
            <a:t>Communicate – Speak appropriately and listen actively</a:t>
          </a:r>
        </a:p>
      </dgm:t>
    </dgm:pt>
    <dgm:pt modelId="{ED017A09-AC74-44FE-B832-EA7F20C1B012}" type="parTrans" cxnId="{32495C13-6AAD-4408-AB95-656DCD48D228}">
      <dgm:prSet/>
      <dgm:spPr/>
      <dgm:t>
        <a:bodyPr/>
        <a:lstStyle/>
        <a:p>
          <a:endParaRPr lang="en-US"/>
        </a:p>
      </dgm:t>
    </dgm:pt>
    <dgm:pt modelId="{81ED6A18-EF3C-451C-B891-CD12C40F96A5}" type="sibTrans" cxnId="{32495C13-6AAD-4408-AB95-656DCD48D228}">
      <dgm:prSet/>
      <dgm:spPr/>
      <dgm:t>
        <a:bodyPr/>
        <a:lstStyle/>
        <a:p>
          <a:endParaRPr lang="en-US"/>
        </a:p>
      </dgm:t>
    </dgm:pt>
    <dgm:pt modelId="{1B47DBF9-329B-401C-BEC6-82DA125A95C5}">
      <dgm:prSet/>
      <dgm:spPr/>
      <dgm:t>
        <a:bodyPr/>
        <a:lstStyle/>
        <a:p>
          <a:r>
            <a:rPr lang="en-US"/>
            <a:t>Be creative</a:t>
          </a:r>
        </a:p>
      </dgm:t>
    </dgm:pt>
    <dgm:pt modelId="{03254694-06B7-46AF-B203-F6FAFBBD6CFE}" type="parTrans" cxnId="{5E8B9148-4533-49F9-8970-CD8E25E9CB85}">
      <dgm:prSet/>
      <dgm:spPr/>
      <dgm:t>
        <a:bodyPr/>
        <a:lstStyle/>
        <a:p>
          <a:endParaRPr lang="en-US"/>
        </a:p>
      </dgm:t>
    </dgm:pt>
    <dgm:pt modelId="{D2CBF7E7-AA46-495E-950B-103E80E3F522}" type="sibTrans" cxnId="{5E8B9148-4533-49F9-8970-CD8E25E9CB85}">
      <dgm:prSet/>
      <dgm:spPr/>
      <dgm:t>
        <a:bodyPr/>
        <a:lstStyle/>
        <a:p>
          <a:endParaRPr lang="en-US"/>
        </a:p>
      </dgm:t>
    </dgm:pt>
    <dgm:pt modelId="{57621784-2E82-4B2E-A530-EF511EC8FD6F}" type="pres">
      <dgm:prSet presAssocID="{14F828A5-6F6F-4CB2-A8C7-DC9E7B3C1E14}" presName="root" presStyleCnt="0">
        <dgm:presLayoutVars>
          <dgm:dir/>
          <dgm:resizeHandles val="exact"/>
        </dgm:presLayoutVars>
      </dgm:prSet>
      <dgm:spPr/>
    </dgm:pt>
    <dgm:pt modelId="{6FC57478-3D6E-459F-B030-F0A681D9551F}" type="pres">
      <dgm:prSet presAssocID="{832796F9-808F-457F-AA22-104A77EEEBAD}" presName="compNode" presStyleCnt="0"/>
      <dgm:spPr/>
    </dgm:pt>
    <dgm:pt modelId="{DEC5689F-4A95-461D-8226-105E6FE8C291}" type="pres">
      <dgm:prSet presAssocID="{832796F9-808F-457F-AA22-104A77EEEB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7F8748A-04E4-4D48-9294-B1E815FD1589}" type="pres">
      <dgm:prSet presAssocID="{832796F9-808F-457F-AA22-104A77EEEBAD}" presName="spaceRect" presStyleCnt="0"/>
      <dgm:spPr/>
    </dgm:pt>
    <dgm:pt modelId="{64105ABF-10E3-4019-8D83-6AF2EC051196}" type="pres">
      <dgm:prSet presAssocID="{832796F9-808F-457F-AA22-104A77EEEBAD}" presName="textRect" presStyleLbl="revTx" presStyleIdx="0" presStyleCnt="3">
        <dgm:presLayoutVars>
          <dgm:chMax val="1"/>
          <dgm:chPref val="1"/>
        </dgm:presLayoutVars>
      </dgm:prSet>
      <dgm:spPr/>
    </dgm:pt>
    <dgm:pt modelId="{366016C6-8C3E-484F-BE6E-6F6D424C3F44}" type="pres">
      <dgm:prSet presAssocID="{E5401CD1-DB59-4332-900B-9ABF4482DA6D}" presName="sibTrans" presStyleCnt="0"/>
      <dgm:spPr/>
    </dgm:pt>
    <dgm:pt modelId="{2923D75D-4E24-405D-803F-A54C56AD94AA}" type="pres">
      <dgm:prSet presAssocID="{34647A8C-AFE5-4889-9101-D4450E73B948}" presName="compNode" presStyleCnt="0"/>
      <dgm:spPr/>
    </dgm:pt>
    <dgm:pt modelId="{8F77D125-E938-4347-80BE-59B0165F6759}" type="pres">
      <dgm:prSet presAssocID="{34647A8C-AFE5-4889-9101-D4450E73B9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62FAA750-68A5-40F3-A15B-141AA7C7B922}" type="pres">
      <dgm:prSet presAssocID="{34647A8C-AFE5-4889-9101-D4450E73B948}" presName="spaceRect" presStyleCnt="0"/>
      <dgm:spPr/>
    </dgm:pt>
    <dgm:pt modelId="{7C2FFF07-E8D3-4714-B943-B04164D46FB9}" type="pres">
      <dgm:prSet presAssocID="{34647A8C-AFE5-4889-9101-D4450E73B948}" presName="textRect" presStyleLbl="revTx" presStyleIdx="1" presStyleCnt="3">
        <dgm:presLayoutVars>
          <dgm:chMax val="1"/>
          <dgm:chPref val="1"/>
        </dgm:presLayoutVars>
      </dgm:prSet>
      <dgm:spPr/>
    </dgm:pt>
    <dgm:pt modelId="{BAB67C9F-732D-4BD5-B8FE-5E4E14DD2398}" type="pres">
      <dgm:prSet presAssocID="{81ED6A18-EF3C-451C-B891-CD12C40F96A5}" presName="sibTrans" presStyleCnt="0"/>
      <dgm:spPr/>
    </dgm:pt>
    <dgm:pt modelId="{F979E76E-026A-4E4E-8D31-0E34D6C12705}" type="pres">
      <dgm:prSet presAssocID="{1B47DBF9-329B-401C-BEC6-82DA125A95C5}" presName="compNode" presStyleCnt="0"/>
      <dgm:spPr/>
    </dgm:pt>
    <dgm:pt modelId="{3B1F9612-52C1-4E37-AA77-01F13BC25C4F}" type="pres">
      <dgm:prSet presAssocID="{1B47DBF9-329B-401C-BEC6-82DA125A95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lette"/>
        </a:ext>
      </dgm:extLst>
    </dgm:pt>
    <dgm:pt modelId="{B34F326E-AC39-4BF9-8C24-F315D266111B}" type="pres">
      <dgm:prSet presAssocID="{1B47DBF9-329B-401C-BEC6-82DA125A95C5}" presName="spaceRect" presStyleCnt="0"/>
      <dgm:spPr/>
    </dgm:pt>
    <dgm:pt modelId="{AD956CE3-31F2-4B58-BC05-D9B67DD392B4}" type="pres">
      <dgm:prSet presAssocID="{1B47DBF9-329B-401C-BEC6-82DA125A95C5}" presName="textRect" presStyleLbl="revTx" presStyleIdx="2" presStyleCnt="3">
        <dgm:presLayoutVars>
          <dgm:chMax val="1"/>
          <dgm:chPref val="1"/>
        </dgm:presLayoutVars>
      </dgm:prSet>
      <dgm:spPr/>
    </dgm:pt>
  </dgm:ptLst>
  <dgm:cxnLst>
    <dgm:cxn modelId="{32495C13-6AAD-4408-AB95-656DCD48D228}" srcId="{14F828A5-6F6F-4CB2-A8C7-DC9E7B3C1E14}" destId="{34647A8C-AFE5-4889-9101-D4450E73B948}" srcOrd="1" destOrd="0" parTransId="{ED017A09-AC74-44FE-B832-EA7F20C1B012}" sibTransId="{81ED6A18-EF3C-451C-B891-CD12C40F96A5}"/>
    <dgm:cxn modelId="{9EB0A35B-C20C-43A8-8AF5-0472AAC639CC}" srcId="{14F828A5-6F6F-4CB2-A8C7-DC9E7B3C1E14}" destId="{832796F9-808F-457F-AA22-104A77EEEBAD}" srcOrd="0" destOrd="0" parTransId="{BA3F5B25-9F62-4231-984D-EB4F3BB187E2}" sibTransId="{E5401CD1-DB59-4332-900B-9ABF4482DA6D}"/>
    <dgm:cxn modelId="{2111EE5E-9FFD-42B0-A9DD-C5B977295FCC}" type="presOf" srcId="{832796F9-808F-457F-AA22-104A77EEEBAD}" destId="{64105ABF-10E3-4019-8D83-6AF2EC051196}" srcOrd="0" destOrd="0" presId="urn:microsoft.com/office/officeart/2018/2/layout/IconLabelList"/>
    <dgm:cxn modelId="{5E8B9148-4533-49F9-8970-CD8E25E9CB85}" srcId="{14F828A5-6F6F-4CB2-A8C7-DC9E7B3C1E14}" destId="{1B47DBF9-329B-401C-BEC6-82DA125A95C5}" srcOrd="2" destOrd="0" parTransId="{03254694-06B7-46AF-B203-F6FAFBBD6CFE}" sibTransId="{D2CBF7E7-AA46-495E-950B-103E80E3F522}"/>
    <dgm:cxn modelId="{ADB7536A-316B-460E-A4A6-4861667A9D7F}" type="presOf" srcId="{14F828A5-6F6F-4CB2-A8C7-DC9E7B3C1E14}" destId="{57621784-2E82-4B2E-A530-EF511EC8FD6F}" srcOrd="0" destOrd="0" presId="urn:microsoft.com/office/officeart/2018/2/layout/IconLabelList"/>
    <dgm:cxn modelId="{2668256F-05AB-4672-A70A-FC6EF8795F33}" type="presOf" srcId="{34647A8C-AFE5-4889-9101-D4450E73B948}" destId="{7C2FFF07-E8D3-4714-B943-B04164D46FB9}" srcOrd="0" destOrd="0" presId="urn:microsoft.com/office/officeart/2018/2/layout/IconLabelList"/>
    <dgm:cxn modelId="{564059C8-3B47-4332-B4EC-F908C3D6DD03}" type="presOf" srcId="{1B47DBF9-329B-401C-BEC6-82DA125A95C5}" destId="{AD956CE3-31F2-4B58-BC05-D9B67DD392B4}" srcOrd="0" destOrd="0" presId="urn:microsoft.com/office/officeart/2018/2/layout/IconLabelList"/>
    <dgm:cxn modelId="{5A1386A4-E4EC-4470-8409-9D76ACA99DAF}" type="presParOf" srcId="{57621784-2E82-4B2E-A530-EF511EC8FD6F}" destId="{6FC57478-3D6E-459F-B030-F0A681D9551F}" srcOrd="0" destOrd="0" presId="urn:microsoft.com/office/officeart/2018/2/layout/IconLabelList"/>
    <dgm:cxn modelId="{3EAC7DF3-F93A-40A4-8B5C-629282BA3FA9}" type="presParOf" srcId="{6FC57478-3D6E-459F-B030-F0A681D9551F}" destId="{DEC5689F-4A95-461D-8226-105E6FE8C291}" srcOrd="0" destOrd="0" presId="urn:microsoft.com/office/officeart/2018/2/layout/IconLabelList"/>
    <dgm:cxn modelId="{8B376280-4547-4D31-ADCA-429EE9AEEBA2}" type="presParOf" srcId="{6FC57478-3D6E-459F-B030-F0A681D9551F}" destId="{97F8748A-04E4-4D48-9294-B1E815FD1589}" srcOrd="1" destOrd="0" presId="urn:microsoft.com/office/officeart/2018/2/layout/IconLabelList"/>
    <dgm:cxn modelId="{A20C121B-7381-4547-BCEE-6D59387FDC07}" type="presParOf" srcId="{6FC57478-3D6E-459F-B030-F0A681D9551F}" destId="{64105ABF-10E3-4019-8D83-6AF2EC051196}" srcOrd="2" destOrd="0" presId="urn:microsoft.com/office/officeart/2018/2/layout/IconLabelList"/>
    <dgm:cxn modelId="{56BF12B7-2793-4583-A421-7EE8EA358A51}" type="presParOf" srcId="{57621784-2E82-4B2E-A530-EF511EC8FD6F}" destId="{366016C6-8C3E-484F-BE6E-6F6D424C3F44}" srcOrd="1" destOrd="0" presId="urn:microsoft.com/office/officeart/2018/2/layout/IconLabelList"/>
    <dgm:cxn modelId="{4AE4BCC8-5067-4FE0-9759-6BB4C502C0C2}" type="presParOf" srcId="{57621784-2E82-4B2E-A530-EF511EC8FD6F}" destId="{2923D75D-4E24-405D-803F-A54C56AD94AA}" srcOrd="2" destOrd="0" presId="urn:microsoft.com/office/officeart/2018/2/layout/IconLabelList"/>
    <dgm:cxn modelId="{80B7428A-B388-4E46-AD30-548FBF89C7B0}" type="presParOf" srcId="{2923D75D-4E24-405D-803F-A54C56AD94AA}" destId="{8F77D125-E938-4347-80BE-59B0165F6759}" srcOrd="0" destOrd="0" presId="urn:microsoft.com/office/officeart/2018/2/layout/IconLabelList"/>
    <dgm:cxn modelId="{6BDEBDE9-E635-49F8-8EB2-FBD8241C5D5A}" type="presParOf" srcId="{2923D75D-4E24-405D-803F-A54C56AD94AA}" destId="{62FAA750-68A5-40F3-A15B-141AA7C7B922}" srcOrd="1" destOrd="0" presId="urn:microsoft.com/office/officeart/2018/2/layout/IconLabelList"/>
    <dgm:cxn modelId="{C146D4B9-645E-46DC-9BD7-6F920CC7F981}" type="presParOf" srcId="{2923D75D-4E24-405D-803F-A54C56AD94AA}" destId="{7C2FFF07-E8D3-4714-B943-B04164D46FB9}" srcOrd="2" destOrd="0" presId="urn:microsoft.com/office/officeart/2018/2/layout/IconLabelList"/>
    <dgm:cxn modelId="{F4BA4FB5-AF57-4E31-BC36-148BA82CB699}" type="presParOf" srcId="{57621784-2E82-4B2E-A530-EF511EC8FD6F}" destId="{BAB67C9F-732D-4BD5-B8FE-5E4E14DD2398}" srcOrd="3" destOrd="0" presId="urn:microsoft.com/office/officeart/2018/2/layout/IconLabelList"/>
    <dgm:cxn modelId="{C573C09E-BE8D-4612-A472-9F0F309E145F}" type="presParOf" srcId="{57621784-2E82-4B2E-A530-EF511EC8FD6F}" destId="{F979E76E-026A-4E4E-8D31-0E34D6C12705}" srcOrd="4" destOrd="0" presId="urn:microsoft.com/office/officeart/2018/2/layout/IconLabelList"/>
    <dgm:cxn modelId="{5C5796F4-E996-48EF-84A8-330F8AA98593}" type="presParOf" srcId="{F979E76E-026A-4E4E-8D31-0E34D6C12705}" destId="{3B1F9612-52C1-4E37-AA77-01F13BC25C4F}" srcOrd="0" destOrd="0" presId="urn:microsoft.com/office/officeart/2018/2/layout/IconLabelList"/>
    <dgm:cxn modelId="{D9C763F7-B282-46CF-979A-8622DB95E553}" type="presParOf" srcId="{F979E76E-026A-4E4E-8D31-0E34D6C12705}" destId="{B34F326E-AC39-4BF9-8C24-F315D266111B}" srcOrd="1" destOrd="0" presId="urn:microsoft.com/office/officeart/2018/2/layout/IconLabelList"/>
    <dgm:cxn modelId="{30C39FD6-EC4A-4010-98BE-349F822B5DC8}" type="presParOf" srcId="{F979E76E-026A-4E4E-8D31-0E34D6C12705}" destId="{AD956CE3-31F2-4B58-BC05-D9B67DD392B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2DC5F8-4F8C-45D0-8A31-B937530191EE}"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869D01C7-3DA8-45B1-B7ED-0BE25C6A35A5}">
      <dgm:prSet/>
      <dgm:spPr/>
      <dgm:t>
        <a:bodyPr/>
        <a:lstStyle/>
        <a:p>
          <a:r>
            <a:rPr lang="en-US"/>
            <a:t>Decide</a:t>
          </a:r>
        </a:p>
      </dgm:t>
    </dgm:pt>
    <dgm:pt modelId="{2203EE25-5A28-4D64-AD57-6235D9B640D8}" type="parTrans" cxnId="{47571B1E-CE06-4170-8688-667234324A03}">
      <dgm:prSet/>
      <dgm:spPr/>
      <dgm:t>
        <a:bodyPr/>
        <a:lstStyle/>
        <a:p>
          <a:endParaRPr lang="en-US"/>
        </a:p>
      </dgm:t>
    </dgm:pt>
    <dgm:pt modelId="{CAA1BAEC-EFCE-498A-B36C-BB960054858F}" type="sibTrans" cxnId="{47571B1E-CE06-4170-8688-667234324A03}">
      <dgm:prSet/>
      <dgm:spPr/>
      <dgm:t>
        <a:bodyPr/>
        <a:lstStyle/>
        <a:p>
          <a:endParaRPr lang="en-US"/>
        </a:p>
      </dgm:t>
    </dgm:pt>
    <dgm:pt modelId="{4609A43E-8A37-4AB8-9BD4-DF0FBE74DACB}">
      <dgm:prSet/>
      <dgm:spPr/>
      <dgm:t>
        <a:bodyPr/>
        <a:lstStyle/>
        <a:p>
          <a:r>
            <a:rPr lang="en-US"/>
            <a:t>Decide – Where do you want to go – SET A GOAL</a:t>
          </a:r>
        </a:p>
      </dgm:t>
    </dgm:pt>
    <dgm:pt modelId="{E0337CDA-F963-4EA7-A3DA-E5B48782428D}" type="parTrans" cxnId="{931A6495-7959-4483-BC8E-965EAEABF29F}">
      <dgm:prSet/>
      <dgm:spPr/>
      <dgm:t>
        <a:bodyPr/>
        <a:lstStyle/>
        <a:p>
          <a:endParaRPr lang="en-US"/>
        </a:p>
      </dgm:t>
    </dgm:pt>
    <dgm:pt modelId="{684218F1-2668-47C9-B5FD-B601281D5E51}" type="sibTrans" cxnId="{931A6495-7959-4483-BC8E-965EAEABF29F}">
      <dgm:prSet/>
      <dgm:spPr/>
      <dgm:t>
        <a:bodyPr/>
        <a:lstStyle/>
        <a:p>
          <a:endParaRPr lang="en-US"/>
        </a:p>
      </dgm:t>
    </dgm:pt>
    <dgm:pt modelId="{BC43C243-E46E-42F8-A2DC-53BE7132437C}">
      <dgm:prSet/>
      <dgm:spPr/>
      <dgm:t>
        <a:bodyPr/>
        <a:lstStyle/>
        <a:p>
          <a:r>
            <a:rPr lang="en-US"/>
            <a:t>Act</a:t>
          </a:r>
        </a:p>
      </dgm:t>
    </dgm:pt>
    <dgm:pt modelId="{1D82684A-ED88-44BF-A6C9-36D8DEACCEA9}" type="parTrans" cxnId="{2058384C-29C0-4A3C-B870-1133DF3D2576}">
      <dgm:prSet/>
      <dgm:spPr/>
      <dgm:t>
        <a:bodyPr/>
        <a:lstStyle/>
        <a:p>
          <a:endParaRPr lang="en-US"/>
        </a:p>
      </dgm:t>
    </dgm:pt>
    <dgm:pt modelId="{6786B9A5-F5B0-4E45-A3D9-5BA32E820175}" type="sibTrans" cxnId="{2058384C-29C0-4A3C-B870-1133DF3D2576}">
      <dgm:prSet/>
      <dgm:spPr/>
      <dgm:t>
        <a:bodyPr/>
        <a:lstStyle/>
        <a:p>
          <a:endParaRPr lang="en-US"/>
        </a:p>
      </dgm:t>
    </dgm:pt>
    <dgm:pt modelId="{9B64BB53-D0DF-42B1-8E5F-81BBACEDB6C4}">
      <dgm:prSet/>
      <dgm:spPr/>
      <dgm:t>
        <a:bodyPr/>
        <a:lstStyle/>
        <a:p>
          <a:r>
            <a:rPr lang="en-US"/>
            <a:t>Act – Head down the right path – ACHIEVE THE GOAL</a:t>
          </a:r>
        </a:p>
      </dgm:t>
    </dgm:pt>
    <dgm:pt modelId="{77EF4475-8DF2-4E79-985D-96A3DE4E171C}" type="parTrans" cxnId="{DD7E7557-7CF9-4E2C-A463-87893E8D152B}">
      <dgm:prSet/>
      <dgm:spPr/>
      <dgm:t>
        <a:bodyPr/>
        <a:lstStyle/>
        <a:p>
          <a:endParaRPr lang="en-US"/>
        </a:p>
      </dgm:t>
    </dgm:pt>
    <dgm:pt modelId="{88EB3573-9608-41CF-B631-D20FB402407D}" type="sibTrans" cxnId="{DD7E7557-7CF9-4E2C-A463-87893E8D152B}">
      <dgm:prSet/>
      <dgm:spPr/>
      <dgm:t>
        <a:bodyPr/>
        <a:lstStyle/>
        <a:p>
          <a:endParaRPr lang="en-US"/>
        </a:p>
      </dgm:t>
    </dgm:pt>
    <dgm:pt modelId="{42435813-7C71-4534-ADB0-9AC20F8D5003}">
      <dgm:prSet/>
      <dgm:spPr/>
      <dgm:t>
        <a:bodyPr/>
        <a:lstStyle/>
        <a:p>
          <a:r>
            <a:rPr lang="en-US"/>
            <a:t>Believe</a:t>
          </a:r>
        </a:p>
      </dgm:t>
    </dgm:pt>
    <dgm:pt modelId="{7539ABAF-7EAC-4E59-9B9F-ECD7DC1DCAEE}" type="parTrans" cxnId="{2818D044-910A-4F40-A21E-1368197344C2}">
      <dgm:prSet/>
      <dgm:spPr/>
      <dgm:t>
        <a:bodyPr/>
        <a:lstStyle/>
        <a:p>
          <a:endParaRPr lang="en-US"/>
        </a:p>
      </dgm:t>
    </dgm:pt>
    <dgm:pt modelId="{E63FA77A-3A5E-4502-B226-4C5C6E3AC124}" type="sibTrans" cxnId="{2818D044-910A-4F40-A21E-1368197344C2}">
      <dgm:prSet/>
      <dgm:spPr/>
      <dgm:t>
        <a:bodyPr/>
        <a:lstStyle/>
        <a:p>
          <a:endParaRPr lang="en-US"/>
        </a:p>
      </dgm:t>
    </dgm:pt>
    <dgm:pt modelId="{64389AF1-C52B-4DEA-9C27-C18F6AEDEF3B}">
      <dgm:prSet/>
      <dgm:spPr/>
      <dgm:t>
        <a:bodyPr/>
        <a:lstStyle/>
        <a:p>
          <a:r>
            <a:rPr lang="en-US"/>
            <a:t>Believe – Have confidence – BELIEVE IN YOURSELF</a:t>
          </a:r>
        </a:p>
      </dgm:t>
    </dgm:pt>
    <dgm:pt modelId="{2EB940B2-8488-47DD-BF68-FF0376A93011}" type="parTrans" cxnId="{9921A55B-733F-4F51-854C-9D36FCABD199}">
      <dgm:prSet/>
      <dgm:spPr/>
      <dgm:t>
        <a:bodyPr/>
        <a:lstStyle/>
        <a:p>
          <a:endParaRPr lang="en-US"/>
        </a:p>
      </dgm:t>
    </dgm:pt>
    <dgm:pt modelId="{9DF3884F-52C2-492B-AED8-6421B5D6938E}" type="sibTrans" cxnId="{9921A55B-733F-4F51-854C-9D36FCABD199}">
      <dgm:prSet/>
      <dgm:spPr/>
      <dgm:t>
        <a:bodyPr/>
        <a:lstStyle/>
        <a:p>
          <a:endParaRPr lang="en-US"/>
        </a:p>
      </dgm:t>
    </dgm:pt>
    <dgm:pt modelId="{C8C9D5DD-CF03-47B9-8A21-32FA392151E6}" type="pres">
      <dgm:prSet presAssocID="{6B2DC5F8-4F8C-45D0-8A31-B937530191EE}" presName="Name0" presStyleCnt="0">
        <dgm:presLayoutVars>
          <dgm:dir/>
          <dgm:animLvl val="lvl"/>
          <dgm:resizeHandles val="exact"/>
        </dgm:presLayoutVars>
      </dgm:prSet>
      <dgm:spPr/>
    </dgm:pt>
    <dgm:pt modelId="{BA247543-A8C5-4A59-81ED-D31F8131C9E0}" type="pres">
      <dgm:prSet presAssocID="{869D01C7-3DA8-45B1-B7ED-0BE25C6A35A5}" presName="linNode" presStyleCnt="0"/>
      <dgm:spPr/>
    </dgm:pt>
    <dgm:pt modelId="{A7708993-E7CD-4462-B5F5-BEF7C6BCED41}" type="pres">
      <dgm:prSet presAssocID="{869D01C7-3DA8-45B1-B7ED-0BE25C6A35A5}" presName="parentText" presStyleLbl="alignNode1" presStyleIdx="0" presStyleCnt="3">
        <dgm:presLayoutVars>
          <dgm:chMax val="1"/>
          <dgm:bulletEnabled/>
        </dgm:presLayoutVars>
      </dgm:prSet>
      <dgm:spPr/>
    </dgm:pt>
    <dgm:pt modelId="{33910168-083A-4438-B31F-6142708AF00A}" type="pres">
      <dgm:prSet presAssocID="{869D01C7-3DA8-45B1-B7ED-0BE25C6A35A5}" presName="descendantText" presStyleLbl="alignAccFollowNode1" presStyleIdx="0" presStyleCnt="3">
        <dgm:presLayoutVars>
          <dgm:bulletEnabled/>
        </dgm:presLayoutVars>
      </dgm:prSet>
      <dgm:spPr/>
    </dgm:pt>
    <dgm:pt modelId="{AB34EDAE-EFA2-4D2E-B972-BE1D22D99C1A}" type="pres">
      <dgm:prSet presAssocID="{CAA1BAEC-EFCE-498A-B36C-BB960054858F}" presName="sp" presStyleCnt="0"/>
      <dgm:spPr/>
    </dgm:pt>
    <dgm:pt modelId="{A5109894-63C5-4454-B821-9AE005B20F53}" type="pres">
      <dgm:prSet presAssocID="{BC43C243-E46E-42F8-A2DC-53BE7132437C}" presName="linNode" presStyleCnt="0"/>
      <dgm:spPr/>
    </dgm:pt>
    <dgm:pt modelId="{1817ACA3-E236-435C-9073-877287E83D6B}" type="pres">
      <dgm:prSet presAssocID="{BC43C243-E46E-42F8-A2DC-53BE7132437C}" presName="parentText" presStyleLbl="alignNode1" presStyleIdx="1" presStyleCnt="3">
        <dgm:presLayoutVars>
          <dgm:chMax val="1"/>
          <dgm:bulletEnabled/>
        </dgm:presLayoutVars>
      </dgm:prSet>
      <dgm:spPr/>
    </dgm:pt>
    <dgm:pt modelId="{EAEBA0B8-D840-4858-AF24-F322A7FDE3CB}" type="pres">
      <dgm:prSet presAssocID="{BC43C243-E46E-42F8-A2DC-53BE7132437C}" presName="descendantText" presStyleLbl="alignAccFollowNode1" presStyleIdx="1" presStyleCnt="3">
        <dgm:presLayoutVars>
          <dgm:bulletEnabled/>
        </dgm:presLayoutVars>
      </dgm:prSet>
      <dgm:spPr/>
    </dgm:pt>
    <dgm:pt modelId="{A952941D-A048-4C45-934F-1C05FAB31E84}" type="pres">
      <dgm:prSet presAssocID="{6786B9A5-F5B0-4E45-A3D9-5BA32E820175}" presName="sp" presStyleCnt="0"/>
      <dgm:spPr/>
    </dgm:pt>
    <dgm:pt modelId="{7BFA674E-946B-4305-A1E7-E34BAD5F58B4}" type="pres">
      <dgm:prSet presAssocID="{42435813-7C71-4534-ADB0-9AC20F8D5003}" presName="linNode" presStyleCnt="0"/>
      <dgm:spPr/>
    </dgm:pt>
    <dgm:pt modelId="{3746341D-8881-40D0-8097-C776D0140192}" type="pres">
      <dgm:prSet presAssocID="{42435813-7C71-4534-ADB0-9AC20F8D5003}" presName="parentText" presStyleLbl="alignNode1" presStyleIdx="2" presStyleCnt="3">
        <dgm:presLayoutVars>
          <dgm:chMax val="1"/>
          <dgm:bulletEnabled/>
        </dgm:presLayoutVars>
      </dgm:prSet>
      <dgm:spPr/>
    </dgm:pt>
    <dgm:pt modelId="{C499D548-F23C-4857-B19F-895D1893D263}" type="pres">
      <dgm:prSet presAssocID="{42435813-7C71-4534-ADB0-9AC20F8D5003}" presName="descendantText" presStyleLbl="alignAccFollowNode1" presStyleIdx="2" presStyleCnt="3">
        <dgm:presLayoutVars>
          <dgm:bulletEnabled/>
        </dgm:presLayoutVars>
      </dgm:prSet>
      <dgm:spPr/>
    </dgm:pt>
  </dgm:ptLst>
  <dgm:cxnLst>
    <dgm:cxn modelId="{99977814-35F9-4FAC-A4CA-C5DC9DA5CF9E}" type="presOf" srcId="{42435813-7C71-4534-ADB0-9AC20F8D5003}" destId="{3746341D-8881-40D0-8097-C776D0140192}" srcOrd="0" destOrd="0" presId="urn:microsoft.com/office/officeart/2016/7/layout/VerticalSolidActionList"/>
    <dgm:cxn modelId="{47571B1E-CE06-4170-8688-667234324A03}" srcId="{6B2DC5F8-4F8C-45D0-8A31-B937530191EE}" destId="{869D01C7-3DA8-45B1-B7ED-0BE25C6A35A5}" srcOrd="0" destOrd="0" parTransId="{2203EE25-5A28-4D64-AD57-6235D9B640D8}" sibTransId="{CAA1BAEC-EFCE-498A-B36C-BB960054858F}"/>
    <dgm:cxn modelId="{9921A55B-733F-4F51-854C-9D36FCABD199}" srcId="{42435813-7C71-4534-ADB0-9AC20F8D5003}" destId="{64389AF1-C52B-4DEA-9C27-C18F6AEDEF3B}" srcOrd="0" destOrd="0" parTransId="{2EB940B2-8488-47DD-BF68-FF0376A93011}" sibTransId="{9DF3884F-52C2-492B-AED8-6421B5D6938E}"/>
    <dgm:cxn modelId="{2818D044-910A-4F40-A21E-1368197344C2}" srcId="{6B2DC5F8-4F8C-45D0-8A31-B937530191EE}" destId="{42435813-7C71-4534-ADB0-9AC20F8D5003}" srcOrd="2" destOrd="0" parTransId="{7539ABAF-7EAC-4E59-9B9F-ECD7DC1DCAEE}" sibTransId="{E63FA77A-3A5E-4502-B226-4C5C6E3AC124}"/>
    <dgm:cxn modelId="{2058384C-29C0-4A3C-B870-1133DF3D2576}" srcId="{6B2DC5F8-4F8C-45D0-8A31-B937530191EE}" destId="{BC43C243-E46E-42F8-A2DC-53BE7132437C}" srcOrd="1" destOrd="0" parTransId="{1D82684A-ED88-44BF-A6C9-36D8DEACCEA9}" sibTransId="{6786B9A5-F5B0-4E45-A3D9-5BA32E820175}"/>
    <dgm:cxn modelId="{5118CC4C-CDF7-4F41-8E9F-A65BD3DF1253}" type="presOf" srcId="{4609A43E-8A37-4AB8-9BD4-DF0FBE74DACB}" destId="{33910168-083A-4438-B31F-6142708AF00A}" srcOrd="0" destOrd="0" presId="urn:microsoft.com/office/officeart/2016/7/layout/VerticalSolidActionList"/>
    <dgm:cxn modelId="{DD7E7557-7CF9-4E2C-A463-87893E8D152B}" srcId="{BC43C243-E46E-42F8-A2DC-53BE7132437C}" destId="{9B64BB53-D0DF-42B1-8E5F-81BBACEDB6C4}" srcOrd="0" destOrd="0" parTransId="{77EF4475-8DF2-4E79-985D-96A3DE4E171C}" sibTransId="{88EB3573-9608-41CF-B631-D20FB402407D}"/>
    <dgm:cxn modelId="{F846897F-3CC6-4615-AB7B-7ABB4D8F6F98}" type="presOf" srcId="{9B64BB53-D0DF-42B1-8E5F-81BBACEDB6C4}" destId="{EAEBA0B8-D840-4858-AF24-F322A7FDE3CB}" srcOrd="0" destOrd="0" presId="urn:microsoft.com/office/officeart/2016/7/layout/VerticalSolidActionList"/>
    <dgm:cxn modelId="{931A6495-7959-4483-BC8E-965EAEABF29F}" srcId="{869D01C7-3DA8-45B1-B7ED-0BE25C6A35A5}" destId="{4609A43E-8A37-4AB8-9BD4-DF0FBE74DACB}" srcOrd="0" destOrd="0" parTransId="{E0337CDA-F963-4EA7-A3DA-E5B48782428D}" sibTransId="{684218F1-2668-47C9-B5FD-B601281D5E51}"/>
    <dgm:cxn modelId="{C03B02A9-86A9-4FCD-A167-2EA4A248CFEE}" type="presOf" srcId="{BC43C243-E46E-42F8-A2DC-53BE7132437C}" destId="{1817ACA3-E236-435C-9073-877287E83D6B}" srcOrd="0" destOrd="0" presId="urn:microsoft.com/office/officeart/2016/7/layout/VerticalSolidActionList"/>
    <dgm:cxn modelId="{6CFF3EB0-F5B0-443F-9705-1711D8EB957E}" type="presOf" srcId="{64389AF1-C52B-4DEA-9C27-C18F6AEDEF3B}" destId="{C499D548-F23C-4857-B19F-895D1893D263}" srcOrd="0" destOrd="0" presId="urn:microsoft.com/office/officeart/2016/7/layout/VerticalSolidActionList"/>
    <dgm:cxn modelId="{83E827C2-A735-4703-A0D1-9248C47D617B}" type="presOf" srcId="{869D01C7-3DA8-45B1-B7ED-0BE25C6A35A5}" destId="{A7708993-E7CD-4462-B5F5-BEF7C6BCED41}" srcOrd="0" destOrd="0" presId="urn:microsoft.com/office/officeart/2016/7/layout/VerticalSolidActionList"/>
    <dgm:cxn modelId="{D34809E8-8BA0-41CE-AB5A-0FD3E4EC6799}" type="presOf" srcId="{6B2DC5F8-4F8C-45D0-8A31-B937530191EE}" destId="{C8C9D5DD-CF03-47B9-8A21-32FA392151E6}" srcOrd="0" destOrd="0" presId="urn:microsoft.com/office/officeart/2016/7/layout/VerticalSolidActionList"/>
    <dgm:cxn modelId="{6F3FF236-397F-45D3-BCD1-4D39ECF97296}" type="presParOf" srcId="{C8C9D5DD-CF03-47B9-8A21-32FA392151E6}" destId="{BA247543-A8C5-4A59-81ED-D31F8131C9E0}" srcOrd="0" destOrd="0" presId="urn:microsoft.com/office/officeart/2016/7/layout/VerticalSolidActionList"/>
    <dgm:cxn modelId="{90D66297-4DD9-42E3-917D-F00E08FD91E3}" type="presParOf" srcId="{BA247543-A8C5-4A59-81ED-D31F8131C9E0}" destId="{A7708993-E7CD-4462-B5F5-BEF7C6BCED41}" srcOrd="0" destOrd="0" presId="urn:microsoft.com/office/officeart/2016/7/layout/VerticalSolidActionList"/>
    <dgm:cxn modelId="{1F4661EB-9C93-4E0D-A6C9-52F7974CA708}" type="presParOf" srcId="{BA247543-A8C5-4A59-81ED-D31F8131C9E0}" destId="{33910168-083A-4438-B31F-6142708AF00A}" srcOrd="1" destOrd="0" presId="urn:microsoft.com/office/officeart/2016/7/layout/VerticalSolidActionList"/>
    <dgm:cxn modelId="{BB0D75D1-4CEA-419F-ABD2-0ADC2B4D4970}" type="presParOf" srcId="{C8C9D5DD-CF03-47B9-8A21-32FA392151E6}" destId="{AB34EDAE-EFA2-4D2E-B972-BE1D22D99C1A}" srcOrd="1" destOrd="0" presId="urn:microsoft.com/office/officeart/2016/7/layout/VerticalSolidActionList"/>
    <dgm:cxn modelId="{E00B3C72-C267-49BB-BB50-189C6054866D}" type="presParOf" srcId="{C8C9D5DD-CF03-47B9-8A21-32FA392151E6}" destId="{A5109894-63C5-4454-B821-9AE005B20F53}" srcOrd="2" destOrd="0" presId="urn:microsoft.com/office/officeart/2016/7/layout/VerticalSolidActionList"/>
    <dgm:cxn modelId="{AD1CC024-C27C-4221-B67B-B2D49C1AF3A7}" type="presParOf" srcId="{A5109894-63C5-4454-B821-9AE005B20F53}" destId="{1817ACA3-E236-435C-9073-877287E83D6B}" srcOrd="0" destOrd="0" presId="urn:microsoft.com/office/officeart/2016/7/layout/VerticalSolidActionList"/>
    <dgm:cxn modelId="{5C7317E6-EB2D-436E-9D50-6BAD9198C8C1}" type="presParOf" srcId="{A5109894-63C5-4454-B821-9AE005B20F53}" destId="{EAEBA0B8-D840-4858-AF24-F322A7FDE3CB}" srcOrd="1" destOrd="0" presId="urn:microsoft.com/office/officeart/2016/7/layout/VerticalSolidActionList"/>
    <dgm:cxn modelId="{27D3CE28-0172-4A85-A761-05497C6D938A}" type="presParOf" srcId="{C8C9D5DD-CF03-47B9-8A21-32FA392151E6}" destId="{A952941D-A048-4C45-934F-1C05FAB31E84}" srcOrd="3" destOrd="0" presId="urn:microsoft.com/office/officeart/2016/7/layout/VerticalSolidActionList"/>
    <dgm:cxn modelId="{D51C5AA8-D22F-4147-9E85-99CB5C9F20BA}" type="presParOf" srcId="{C8C9D5DD-CF03-47B9-8A21-32FA392151E6}" destId="{7BFA674E-946B-4305-A1E7-E34BAD5F58B4}" srcOrd="4" destOrd="0" presId="urn:microsoft.com/office/officeart/2016/7/layout/VerticalSolidActionList"/>
    <dgm:cxn modelId="{36B5957C-80CD-40FD-A944-7C41D7F8EA34}" type="presParOf" srcId="{7BFA674E-946B-4305-A1E7-E34BAD5F58B4}" destId="{3746341D-8881-40D0-8097-C776D0140192}" srcOrd="0" destOrd="0" presId="urn:microsoft.com/office/officeart/2016/7/layout/VerticalSolidActionList"/>
    <dgm:cxn modelId="{40D02B3A-01FC-4C4A-B5FD-C119098635EE}" type="presParOf" srcId="{7BFA674E-946B-4305-A1E7-E34BAD5F58B4}" destId="{C499D548-F23C-4857-B19F-895D1893D263}"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8E28E2-E636-4DC4-AEB2-072C4C6E1D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663FB5-EC8A-4F98-B40F-40FC45DB4052}">
      <dgm:prSet/>
      <dgm:spPr/>
      <dgm:t>
        <a:bodyPr/>
        <a:lstStyle/>
        <a:p>
          <a:r>
            <a:rPr lang="en-US"/>
            <a:t>Be professional, yet direct</a:t>
          </a:r>
        </a:p>
      </dgm:t>
    </dgm:pt>
    <dgm:pt modelId="{1894F722-4DE3-4FFA-B650-D7E0AB327726}" type="parTrans" cxnId="{35E37CEE-C3B8-4B92-873E-83BDA9A375F5}">
      <dgm:prSet/>
      <dgm:spPr/>
      <dgm:t>
        <a:bodyPr/>
        <a:lstStyle/>
        <a:p>
          <a:endParaRPr lang="en-US"/>
        </a:p>
      </dgm:t>
    </dgm:pt>
    <dgm:pt modelId="{AF169C18-25A5-425C-AE1C-1404E08F400F}" type="sibTrans" cxnId="{35E37CEE-C3B8-4B92-873E-83BDA9A375F5}">
      <dgm:prSet/>
      <dgm:spPr/>
      <dgm:t>
        <a:bodyPr/>
        <a:lstStyle/>
        <a:p>
          <a:endParaRPr lang="en-US"/>
        </a:p>
      </dgm:t>
    </dgm:pt>
    <dgm:pt modelId="{DE436A9D-0C05-41C7-B9B1-94424704E77B}">
      <dgm:prSet/>
      <dgm:spPr/>
      <dgm:t>
        <a:bodyPr/>
        <a:lstStyle/>
        <a:p>
          <a:r>
            <a:rPr lang="en-US"/>
            <a:t>Stay open to suggestions </a:t>
          </a:r>
        </a:p>
      </dgm:t>
    </dgm:pt>
    <dgm:pt modelId="{7D557DBB-9D03-4DEB-8CB2-9638AA6A3D73}" type="parTrans" cxnId="{7654FCA6-4C05-4205-96B1-165631219721}">
      <dgm:prSet/>
      <dgm:spPr/>
      <dgm:t>
        <a:bodyPr/>
        <a:lstStyle/>
        <a:p>
          <a:endParaRPr lang="en-US"/>
        </a:p>
      </dgm:t>
    </dgm:pt>
    <dgm:pt modelId="{73EE9EFE-EA8B-4C27-B1B5-F88E53FC18F9}" type="sibTrans" cxnId="{7654FCA6-4C05-4205-96B1-165631219721}">
      <dgm:prSet/>
      <dgm:spPr/>
      <dgm:t>
        <a:bodyPr/>
        <a:lstStyle/>
        <a:p>
          <a:endParaRPr lang="en-US"/>
        </a:p>
      </dgm:t>
    </dgm:pt>
    <dgm:pt modelId="{134CEC3B-FAB6-486F-B0BA-8CAA36065610}">
      <dgm:prSet/>
      <dgm:spPr/>
      <dgm:t>
        <a:bodyPr/>
        <a:lstStyle/>
        <a:p>
          <a:r>
            <a:rPr lang="en-US"/>
            <a:t>Listen to other perspectives</a:t>
          </a:r>
        </a:p>
      </dgm:t>
    </dgm:pt>
    <dgm:pt modelId="{7F3C0899-1370-4DAA-BE04-C0E04B55B8DE}" type="parTrans" cxnId="{9663060B-AF43-42FB-B61D-8570A1E77975}">
      <dgm:prSet/>
      <dgm:spPr/>
      <dgm:t>
        <a:bodyPr/>
        <a:lstStyle/>
        <a:p>
          <a:endParaRPr lang="en-US"/>
        </a:p>
      </dgm:t>
    </dgm:pt>
    <dgm:pt modelId="{56045812-3C81-4D9C-A668-D0810DC16172}" type="sibTrans" cxnId="{9663060B-AF43-42FB-B61D-8570A1E77975}">
      <dgm:prSet/>
      <dgm:spPr/>
      <dgm:t>
        <a:bodyPr/>
        <a:lstStyle/>
        <a:p>
          <a:endParaRPr lang="en-US"/>
        </a:p>
      </dgm:t>
    </dgm:pt>
    <dgm:pt modelId="{E1BD8446-4E84-4ABE-BC4C-FD5F38B5FEC6}" type="pres">
      <dgm:prSet presAssocID="{CC8E28E2-E636-4DC4-AEB2-072C4C6E1D51}" presName="root" presStyleCnt="0">
        <dgm:presLayoutVars>
          <dgm:dir/>
          <dgm:resizeHandles val="exact"/>
        </dgm:presLayoutVars>
      </dgm:prSet>
      <dgm:spPr/>
    </dgm:pt>
    <dgm:pt modelId="{472B3A0C-E08D-4089-8003-96BD2E9C1F5B}" type="pres">
      <dgm:prSet presAssocID="{DC663FB5-EC8A-4F98-B40F-40FC45DB4052}" presName="compNode" presStyleCnt="0"/>
      <dgm:spPr/>
    </dgm:pt>
    <dgm:pt modelId="{4033F557-0E90-4D76-93E5-6A917D2A6AA8}" type="pres">
      <dgm:prSet presAssocID="{DC663FB5-EC8A-4F98-B40F-40FC45DB4052}" presName="bgRect" presStyleLbl="bgShp" presStyleIdx="0" presStyleCnt="3"/>
      <dgm:spPr/>
    </dgm:pt>
    <dgm:pt modelId="{EB95B6E0-CE67-4167-A00A-81F5351183F4}" type="pres">
      <dgm:prSet presAssocID="{DC663FB5-EC8A-4F98-B40F-40FC45DB40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CF22D2C6-4587-4FEB-87F5-F5CF2D77D91B}" type="pres">
      <dgm:prSet presAssocID="{DC663FB5-EC8A-4F98-B40F-40FC45DB4052}" presName="spaceRect" presStyleCnt="0"/>
      <dgm:spPr/>
    </dgm:pt>
    <dgm:pt modelId="{64A17A1C-A4C4-4792-BE9E-AF9579038FDC}" type="pres">
      <dgm:prSet presAssocID="{DC663FB5-EC8A-4F98-B40F-40FC45DB4052}" presName="parTx" presStyleLbl="revTx" presStyleIdx="0" presStyleCnt="3">
        <dgm:presLayoutVars>
          <dgm:chMax val="0"/>
          <dgm:chPref val="0"/>
        </dgm:presLayoutVars>
      </dgm:prSet>
      <dgm:spPr/>
    </dgm:pt>
    <dgm:pt modelId="{261B26E0-AD5D-490D-979B-63511A390F36}" type="pres">
      <dgm:prSet presAssocID="{AF169C18-25A5-425C-AE1C-1404E08F400F}" presName="sibTrans" presStyleCnt="0"/>
      <dgm:spPr/>
    </dgm:pt>
    <dgm:pt modelId="{22AFD560-9FC3-4613-BBF2-795019AC0351}" type="pres">
      <dgm:prSet presAssocID="{DE436A9D-0C05-41C7-B9B1-94424704E77B}" presName="compNode" presStyleCnt="0"/>
      <dgm:spPr/>
    </dgm:pt>
    <dgm:pt modelId="{B0940D14-37D3-4113-89A5-5EA8303EEC19}" type="pres">
      <dgm:prSet presAssocID="{DE436A9D-0C05-41C7-B9B1-94424704E77B}" presName="bgRect" presStyleLbl="bgShp" presStyleIdx="1" presStyleCnt="3"/>
      <dgm:spPr/>
    </dgm:pt>
    <dgm:pt modelId="{EB062FB4-124D-40A2-B8AB-06D05AB8631B}" type="pres">
      <dgm:prSet presAssocID="{DE436A9D-0C05-41C7-B9B1-94424704E7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8C8E6193-1264-4343-882C-D66FC2473B8A}" type="pres">
      <dgm:prSet presAssocID="{DE436A9D-0C05-41C7-B9B1-94424704E77B}" presName="spaceRect" presStyleCnt="0"/>
      <dgm:spPr/>
    </dgm:pt>
    <dgm:pt modelId="{301221A2-2982-40FB-84E7-50CB1BE3F3FC}" type="pres">
      <dgm:prSet presAssocID="{DE436A9D-0C05-41C7-B9B1-94424704E77B}" presName="parTx" presStyleLbl="revTx" presStyleIdx="1" presStyleCnt="3">
        <dgm:presLayoutVars>
          <dgm:chMax val="0"/>
          <dgm:chPref val="0"/>
        </dgm:presLayoutVars>
      </dgm:prSet>
      <dgm:spPr/>
    </dgm:pt>
    <dgm:pt modelId="{EC92F4BA-BC56-40A5-BC33-E525BE6FF5B5}" type="pres">
      <dgm:prSet presAssocID="{73EE9EFE-EA8B-4C27-B1B5-F88E53FC18F9}" presName="sibTrans" presStyleCnt="0"/>
      <dgm:spPr/>
    </dgm:pt>
    <dgm:pt modelId="{24540C79-F67C-41F7-85FC-6993C4CA1FE0}" type="pres">
      <dgm:prSet presAssocID="{134CEC3B-FAB6-486F-B0BA-8CAA36065610}" presName="compNode" presStyleCnt="0"/>
      <dgm:spPr/>
    </dgm:pt>
    <dgm:pt modelId="{3BC1ED17-182D-4EF8-A71B-C1DA4AC6A5A3}" type="pres">
      <dgm:prSet presAssocID="{134CEC3B-FAB6-486F-B0BA-8CAA36065610}" presName="bgRect" presStyleLbl="bgShp" presStyleIdx="2" presStyleCnt="3"/>
      <dgm:spPr/>
    </dgm:pt>
    <dgm:pt modelId="{1ACC2060-9F78-4B2A-B4D1-2D528ACF122E}" type="pres">
      <dgm:prSet presAssocID="{134CEC3B-FAB6-486F-B0BA-8CAA360656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phones"/>
        </a:ext>
      </dgm:extLst>
    </dgm:pt>
    <dgm:pt modelId="{47EDA83A-4C20-448E-BD9B-E3FA615A7D54}" type="pres">
      <dgm:prSet presAssocID="{134CEC3B-FAB6-486F-B0BA-8CAA36065610}" presName="spaceRect" presStyleCnt="0"/>
      <dgm:spPr/>
    </dgm:pt>
    <dgm:pt modelId="{86DF5BDC-8A38-4DBA-9536-FA771EB4C8AB}" type="pres">
      <dgm:prSet presAssocID="{134CEC3B-FAB6-486F-B0BA-8CAA36065610}" presName="parTx" presStyleLbl="revTx" presStyleIdx="2" presStyleCnt="3">
        <dgm:presLayoutVars>
          <dgm:chMax val="0"/>
          <dgm:chPref val="0"/>
        </dgm:presLayoutVars>
      </dgm:prSet>
      <dgm:spPr/>
    </dgm:pt>
  </dgm:ptLst>
  <dgm:cxnLst>
    <dgm:cxn modelId="{9663060B-AF43-42FB-B61D-8570A1E77975}" srcId="{CC8E28E2-E636-4DC4-AEB2-072C4C6E1D51}" destId="{134CEC3B-FAB6-486F-B0BA-8CAA36065610}" srcOrd="2" destOrd="0" parTransId="{7F3C0899-1370-4DAA-BE04-C0E04B55B8DE}" sibTransId="{56045812-3C81-4D9C-A668-D0810DC16172}"/>
    <dgm:cxn modelId="{36EE8128-F81C-44AB-9FA9-A952933F0C7E}" type="presOf" srcId="{CC8E28E2-E636-4DC4-AEB2-072C4C6E1D51}" destId="{E1BD8446-4E84-4ABE-BC4C-FD5F38B5FEC6}" srcOrd="0" destOrd="0" presId="urn:microsoft.com/office/officeart/2018/2/layout/IconVerticalSolidList"/>
    <dgm:cxn modelId="{7959D984-CDFD-47FA-B9A1-0D460484624D}" type="presOf" srcId="{DE436A9D-0C05-41C7-B9B1-94424704E77B}" destId="{301221A2-2982-40FB-84E7-50CB1BE3F3FC}" srcOrd="0" destOrd="0" presId="urn:microsoft.com/office/officeart/2018/2/layout/IconVerticalSolidList"/>
    <dgm:cxn modelId="{46455B85-40F7-404D-B7AF-D2BE289045C8}" type="presOf" srcId="{134CEC3B-FAB6-486F-B0BA-8CAA36065610}" destId="{86DF5BDC-8A38-4DBA-9536-FA771EB4C8AB}" srcOrd="0" destOrd="0" presId="urn:microsoft.com/office/officeart/2018/2/layout/IconVerticalSolidList"/>
    <dgm:cxn modelId="{BB217A8F-AFDD-4736-88BB-306B298CFAA4}" type="presOf" srcId="{DC663FB5-EC8A-4F98-B40F-40FC45DB4052}" destId="{64A17A1C-A4C4-4792-BE9E-AF9579038FDC}" srcOrd="0" destOrd="0" presId="urn:microsoft.com/office/officeart/2018/2/layout/IconVerticalSolidList"/>
    <dgm:cxn modelId="{7654FCA6-4C05-4205-96B1-165631219721}" srcId="{CC8E28E2-E636-4DC4-AEB2-072C4C6E1D51}" destId="{DE436A9D-0C05-41C7-B9B1-94424704E77B}" srcOrd="1" destOrd="0" parTransId="{7D557DBB-9D03-4DEB-8CB2-9638AA6A3D73}" sibTransId="{73EE9EFE-EA8B-4C27-B1B5-F88E53FC18F9}"/>
    <dgm:cxn modelId="{35E37CEE-C3B8-4B92-873E-83BDA9A375F5}" srcId="{CC8E28E2-E636-4DC4-AEB2-072C4C6E1D51}" destId="{DC663FB5-EC8A-4F98-B40F-40FC45DB4052}" srcOrd="0" destOrd="0" parTransId="{1894F722-4DE3-4FFA-B650-D7E0AB327726}" sibTransId="{AF169C18-25A5-425C-AE1C-1404E08F400F}"/>
    <dgm:cxn modelId="{D0A6D42B-51C6-4C3F-97B5-13758E6E0ED7}" type="presParOf" srcId="{E1BD8446-4E84-4ABE-BC4C-FD5F38B5FEC6}" destId="{472B3A0C-E08D-4089-8003-96BD2E9C1F5B}" srcOrd="0" destOrd="0" presId="urn:microsoft.com/office/officeart/2018/2/layout/IconVerticalSolidList"/>
    <dgm:cxn modelId="{CFCDC123-AE46-4CBD-B719-493109518C22}" type="presParOf" srcId="{472B3A0C-E08D-4089-8003-96BD2E9C1F5B}" destId="{4033F557-0E90-4D76-93E5-6A917D2A6AA8}" srcOrd="0" destOrd="0" presId="urn:microsoft.com/office/officeart/2018/2/layout/IconVerticalSolidList"/>
    <dgm:cxn modelId="{E3B780B0-F516-48FD-A6FD-278C086C991E}" type="presParOf" srcId="{472B3A0C-E08D-4089-8003-96BD2E9C1F5B}" destId="{EB95B6E0-CE67-4167-A00A-81F5351183F4}" srcOrd="1" destOrd="0" presId="urn:microsoft.com/office/officeart/2018/2/layout/IconVerticalSolidList"/>
    <dgm:cxn modelId="{B980E341-9F7C-400A-AC2F-CD5F1C7E9A6C}" type="presParOf" srcId="{472B3A0C-E08D-4089-8003-96BD2E9C1F5B}" destId="{CF22D2C6-4587-4FEB-87F5-F5CF2D77D91B}" srcOrd="2" destOrd="0" presId="urn:microsoft.com/office/officeart/2018/2/layout/IconVerticalSolidList"/>
    <dgm:cxn modelId="{DB35EDC9-465E-48AD-BFAC-97089C2DCF17}" type="presParOf" srcId="{472B3A0C-E08D-4089-8003-96BD2E9C1F5B}" destId="{64A17A1C-A4C4-4792-BE9E-AF9579038FDC}" srcOrd="3" destOrd="0" presId="urn:microsoft.com/office/officeart/2018/2/layout/IconVerticalSolidList"/>
    <dgm:cxn modelId="{84C73501-F7AB-4F9E-9AD3-CF5EF6932A1E}" type="presParOf" srcId="{E1BD8446-4E84-4ABE-BC4C-FD5F38B5FEC6}" destId="{261B26E0-AD5D-490D-979B-63511A390F36}" srcOrd="1" destOrd="0" presId="urn:microsoft.com/office/officeart/2018/2/layout/IconVerticalSolidList"/>
    <dgm:cxn modelId="{D2ABB8D5-3049-4468-9716-A90E26441D0F}" type="presParOf" srcId="{E1BD8446-4E84-4ABE-BC4C-FD5F38B5FEC6}" destId="{22AFD560-9FC3-4613-BBF2-795019AC0351}" srcOrd="2" destOrd="0" presId="urn:microsoft.com/office/officeart/2018/2/layout/IconVerticalSolidList"/>
    <dgm:cxn modelId="{F0B1AC22-1973-4513-9505-7CEFE9E9745D}" type="presParOf" srcId="{22AFD560-9FC3-4613-BBF2-795019AC0351}" destId="{B0940D14-37D3-4113-89A5-5EA8303EEC19}" srcOrd="0" destOrd="0" presId="urn:microsoft.com/office/officeart/2018/2/layout/IconVerticalSolidList"/>
    <dgm:cxn modelId="{FC35402D-5B47-4A2B-9E83-24E3A6587C70}" type="presParOf" srcId="{22AFD560-9FC3-4613-BBF2-795019AC0351}" destId="{EB062FB4-124D-40A2-B8AB-06D05AB8631B}" srcOrd="1" destOrd="0" presId="urn:microsoft.com/office/officeart/2018/2/layout/IconVerticalSolidList"/>
    <dgm:cxn modelId="{A5B3E681-BCEE-47B7-82CA-441447003CAC}" type="presParOf" srcId="{22AFD560-9FC3-4613-BBF2-795019AC0351}" destId="{8C8E6193-1264-4343-882C-D66FC2473B8A}" srcOrd="2" destOrd="0" presId="urn:microsoft.com/office/officeart/2018/2/layout/IconVerticalSolidList"/>
    <dgm:cxn modelId="{99CDAACD-5937-42C6-A180-3DDB99CCCBC2}" type="presParOf" srcId="{22AFD560-9FC3-4613-BBF2-795019AC0351}" destId="{301221A2-2982-40FB-84E7-50CB1BE3F3FC}" srcOrd="3" destOrd="0" presId="urn:microsoft.com/office/officeart/2018/2/layout/IconVerticalSolidList"/>
    <dgm:cxn modelId="{8932515E-D8F8-4DF6-AD75-2A04EAE387EB}" type="presParOf" srcId="{E1BD8446-4E84-4ABE-BC4C-FD5F38B5FEC6}" destId="{EC92F4BA-BC56-40A5-BC33-E525BE6FF5B5}" srcOrd="3" destOrd="0" presId="urn:microsoft.com/office/officeart/2018/2/layout/IconVerticalSolidList"/>
    <dgm:cxn modelId="{E816FABC-E74B-4ED7-AD8D-C8EB36F4E0EF}" type="presParOf" srcId="{E1BD8446-4E84-4ABE-BC4C-FD5F38B5FEC6}" destId="{24540C79-F67C-41F7-85FC-6993C4CA1FE0}" srcOrd="4" destOrd="0" presId="urn:microsoft.com/office/officeart/2018/2/layout/IconVerticalSolidList"/>
    <dgm:cxn modelId="{0D487F82-147F-4F09-92D3-8F324FDBA7AB}" type="presParOf" srcId="{24540C79-F67C-41F7-85FC-6993C4CA1FE0}" destId="{3BC1ED17-182D-4EF8-A71B-C1DA4AC6A5A3}" srcOrd="0" destOrd="0" presId="urn:microsoft.com/office/officeart/2018/2/layout/IconVerticalSolidList"/>
    <dgm:cxn modelId="{6E072E2C-B825-4B56-BC44-DAC7EB4440EE}" type="presParOf" srcId="{24540C79-F67C-41F7-85FC-6993C4CA1FE0}" destId="{1ACC2060-9F78-4B2A-B4D1-2D528ACF122E}" srcOrd="1" destOrd="0" presId="urn:microsoft.com/office/officeart/2018/2/layout/IconVerticalSolidList"/>
    <dgm:cxn modelId="{D713FCE7-C11A-447E-B081-E089AF764BF9}" type="presParOf" srcId="{24540C79-F67C-41F7-85FC-6993C4CA1FE0}" destId="{47EDA83A-4C20-448E-BD9B-E3FA615A7D54}" srcOrd="2" destOrd="0" presId="urn:microsoft.com/office/officeart/2018/2/layout/IconVerticalSolidList"/>
    <dgm:cxn modelId="{34CE5A23-AE2A-4F62-8ED5-74B2B102771F}" type="presParOf" srcId="{24540C79-F67C-41F7-85FC-6993C4CA1FE0}" destId="{86DF5BDC-8A38-4DBA-9536-FA771EB4C8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0AC65-B530-4DD6-A8FF-8B0B92AE0AF7}">
      <dsp:nvSpPr>
        <dsp:cNvPr id="0" name=""/>
        <dsp:cNvSpPr/>
      </dsp:nvSpPr>
      <dsp:spPr>
        <a:xfrm>
          <a:off x="0" y="736997"/>
          <a:ext cx="2862857" cy="181791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C253E-AC56-4527-8D97-60622D3CD9F6}">
      <dsp:nvSpPr>
        <dsp:cNvPr id="0" name=""/>
        <dsp:cNvSpPr/>
      </dsp:nvSpPr>
      <dsp:spPr>
        <a:xfrm>
          <a:off x="318095" y="1039187"/>
          <a:ext cx="2862857" cy="1817914"/>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What is self-advocacy?</a:t>
          </a:r>
        </a:p>
      </dsp:txBody>
      <dsp:txXfrm>
        <a:off x="371340" y="1092432"/>
        <a:ext cx="2756367" cy="1711424"/>
      </dsp:txXfrm>
    </dsp:sp>
    <dsp:sp modelId="{1858984B-7F35-493B-9052-13E1D8B78119}">
      <dsp:nvSpPr>
        <dsp:cNvPr id="0" name=""/>
        <dsp:cNvSpPr/>
      </dsp:nvSpPr>
      <dsp:spPr>
        <a:xfrm>
          <a:off x="3499048" y="736997"/>
          <a:ext cx="2862857" cy="181791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0BFD0-A9E4-4620-AEB8-25293CDF00E5}">
      <dsp:nvSpPr>
        <dsp:cNvPr id="0" name=""/>
        <dsp:cNvSpPr/>
      </dsp:nvSpPr>
      <dsp:spPr>
        <a:xfrm>
          <a:off x="3817143" y="1039187"/>
          <a:ext cx="2862857" cy="1817914"/>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How can I achieve it?</a:t>
          </a:r>
        </a:p>
      </dsp:txBody>
      <dsp:txXfrm>
        <a:off x="3870388" y="1092432"/>
        <a:ext cx="2756367" cy="1711424"/>
      </dsp:txXfrm>
    </dsp:sp>
    <dsp:sp modelId="{BE446FF4-92F0-49B8-93E3-7454F8BC20B9}">
      <dsp:nvSpPr>
        <dsp:cNvPr id="0" name=""/>
        <dsp:cNvSpPr/>
      </dsp:nvSpPr>
      <dsp:spPr>
        <a:xfrm>
          <a:off x="6998096" y="736997"/>
          <a:ext cx="2862857" cy="181791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12BA3-FFD4-4D08-83DB-BB3C7610D4CA}">
      <dsp:nvSpPr>
        <dsp:cNvPr id="0" name=""/>
        <dsp:cNvSpPr/>
      </dsp:nvSpPr>
      <dsp:spPr>
        <a:xfrm>
          <a:off x="7316192" y="1039187"/>
          <a:ext cx="2862857" cy="1817914"/>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How does it relate to work?</a:t>
          </a:r>
        </a:p>
      </dsp:txBody>
      <dsp:txXfrm>
        <a:off x="7369437" y="1092432"/>
        <a:ext cx="2756367" cy="1711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8BAC6-0AD3-445A-B003-753BA36F01EC}">
      <dsp:nvSpPr>
        <dsp:cNvPr id="0" name=""/>
        <dsp:cNvSpPr/>
      </dsp:nvSpPr>
      <dsp:spPr>
        <a:xfrm>
          <a:off x="0" y="660"/>
          <a:ext cx="6254749"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15C8E-8BDD-4F00-B5F8-B5B4E622A8C5}">
      <dsp:nvSpPr>
        <dsp:cNvPr id="0" name=""/>
        <dsp:cNvSpPr/>
      </dsp:nvSpPr>
      <dsp:spPr>
        <a:xfrm>
          <a:off x="467366" y="348288"/>
          <a:ext cx="849756" cy="849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01FC374-F7CB-4F47-ADAC-9ECB2D5838DC}">
      <dsp:nvSpPr>
        <dsp:cNvPr id="0" name=""/>
        <dsp:cNvSpPr/>
      </dsp:nvSpPr>
      <dsp:spPr>
        <a:xfrm>
          <a:off x="1784489" y="660"/>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111250">
            <a:lnSpc>
              <a:spcPct val="90000"/>
            </a:lnSpc>
            <a:spcBef>
              <a:spcPct val="0"/>
            </a:spcBef>
            <a:spcAft>
              <a:spcPct val="35000"/>
            </a:spcAft>
            <a:buNone/>
          </a:pPr>
          <a:r>
            <a:rPr lang="en-US" sz="2500" kern="1200"/>
            <a:t>Know your rights and responsibilities</a:t>
          </a:r>
        </a:p>
      </dsp:txBody>
      <dsp:txXfrm>
        <a:off x="1784489" y="660"/>
        <a:ext cx="4470260" cy="1545012"/>
      </dsp:txXfrm>
    </dsp:sp>
    <dsp:sp modelId="{A66D3B36-395B-4167-82A1-ABA33AC3BC61}">
      <dsp:nvSpPr>
        <dsp:cNvPr id="0" name=""/>
        <dsp:cNvSpPr/>
      </dsp:nvSpPr>
      <dsp:spPr>
        <a:xfrm>
          <a:off x="0" y="1931926"/>
          <a:ext cx="6254749"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A65DFB-A0BD-4057-9BBA-CD84D83F7657}">
      <dsp:nvSpPr>
        <dsp:cNvPr id="0" name=""/>
        <dsp:cNvSpPr/>
      </dsp:nvSpPr>
      <dsp:spPr>
        <a:xfrm>
          <a:off x="467366" y="2279554"/>
          <a:ext cx="849756" cy="849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82B0F03-26EA-4CBF-9FC4-49C2D6D3B00D}">
      <dsp:nvSpPr>
        <dsp:cNvPr id="0" name=""/>
        <dsp:cNvSpPr/>
      </dsp:nvSpPr>
      <dsp:spPr>
        <a:xfrm>
          <a:off x="1784489" y="1931926"/>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111250">
            <a:lnSpc>
              <a:spcPct val="90000"/>
            </a:lnSpc>
            <a:spcBef>
              <a:spcPct val="0"/>
            </a:spcBef>
            <a:spcAft>
              <a:spcPct val="35000"/>
            </a:spcAft>
            <a:buNone/>
          </a:pPr>
          <a:r>
            <a:rPr lang="en-US" sz="2500" kern="1200"/>
            <a:t>Pay attention to what’s happening around you</a:t>
          </a:r>
        </a:p>
      </dsp:txBody>
      <dsp:txXfrm>
        <a:off x="1784489" y="1931926"/>
        <a:ext cx="4470260" cy="1545012"/>
      </dsp:txXfrm>
    </dsp:sp>
    <dsp:sp modelId="{F4FE9C4B-E9CC-4525-8A4D-FE92D959BBE9}">
      <dsp:nvSpPr>
        <dsp:cNvPr id="0" name=""/>
        <dsp:cNvSpPr/>
      </dsp:nvSpPr>
      <dsp:spPr>
        <a:xfrm>
          <a:off x="0" y="3863192"/>
          <a:ext cx="6254749"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3CE9F-A09F-48C6-B4B0-27514383878E}">
      <dsp:nvSpPr>
        <dsp:cNvPr id="0" name=""/>
        <dsp:cNvSpPr/>
      </dsp:nvSpPr>
      <dsp:spPr>
        <a:xfrm>
          <a:off x="467366" y="4210819"/>
          <a:ext cx="849756" cy="849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06CFE91-6F6C-4DC4-8D2A-A5305E171B1D}">
      <dsp:nvSpPr>
        <dsp:cNvPr id="0" name=""/>
        <dsp:cNvSpPr/>
      </dsp:nvSpPr>
      <dsp:spPr>
        <a:xfrm>
          <a:off x="1784489" y="3863192"/>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111250">
            <a:lnSpc>
              <a:spcPct val="90000"/>
            </a:lnSpc>
            <a:spcBef>
              <a:spcPct val="0"/>
            </a:spcBef>
            <a:spcAft>
              <a:spcPct val="35000"/>
            </a:spcAft>
            <a:buNone/>
          </a:pPr>
          <a:r>
            <a:rPr lang="en-US" sz="2500" kern="1200"/>
            <a:t>Keep up to date with rules and regulations</a:t>
          </a:r>
        </a:p>
      </dsp:txBody>
      <dsp:txXfrm>
        <a:off x="1784489" y="3863192"/>
        <a:ext cx="4470260" cy="1545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35F21-A947-47AF-A109-8D3038BD6C80}">
      <dsp:nvSpPr>
        <dsp:cNvPr id="0" name=""/>
        <dsp:cNvSpPr/>
      </dsp:nvSpPr>
      <dsp:spPr>
        <a:xfrm>
          <a:off x="488" y="1517007"/>
          <a:ext cx="1979041" cy="2374850"/>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85" tIns="0" rIns="195485" bIns="330200" numCol="1" spcCol="1270" anchor="t" anchorCtr="0">
          <a:noAutofit/>
        </a:bodyPr>
        <a:lstStyle/>
        <a:p>
          <a:pPr marL="0" lvl="0" indent="0" algn="l" defTabSz="977900">
            <a:lnSpc>
              <a:spcPct val="90000"/>
            </a:lnSpc>
            <a:spcBef>
              <a:spcPct val="0"/>
            </a:spcBef>
            <a:spcAft>
              <a:spcPct val="35000"/>
            </a:spcAft>
            <a:buNone/>
          </a:pPr>
          <a:r>
            <a:rPr lang="en-US" sz="2200" kern="1200"/>
            <a:t>Check in with your job coach</a:t>
          </a:r>
        </a:p>
      </dsp:txBody>
      <dsp:txXfrm>
        <a:off x="488" y="2466947"/>
        <a:ext cx="1979041" cy="1424910"/>
      </dsp:txXfrm>
    </dsp:sp>
    <dsp:sp modelId="{B43680E5-68F0-4E96-AED7-D774AAD5A3B0}">
      <dsp:nvSpPr>
        <dsp:cNvPr id="0" name=""/>
        <dsp:cNvSpPr/>
      </dsp:nvSpPr>
      <dsp:spPr>
        <a:xfrm>
          <a:off x="488" y="1517007"/>
          <a:ext cx="1979041" cy="9499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485" tIns="165100" rIns="195485" bIns="165100" numCol="1" spcCol="1270" anchor="ctr" anchorCtr="0">
          <a:noAutofit/>
        </a:bodyPr>
        <a:lstStyle/>
        <a:p>
          <a:pPr marL="0" lvl="0" indent="0" algn="l" defTabSz="2044700">
            <a:lnSpc>
              <a:spcPct val="90000"/>
            </a:lnSpc>
            <a:spcBef>
              <a:spcPct val="0"/>
            </a:spcBef>
            <a:spcAft>
              <a:spcPct val="35000"/>
            </a:spcAft>
            <a:buNone/>
          </a:pPr>
          <a:r>
            <a:rPr lang="en-US" sz="4600" kern="1200"/>
            <a:t>01</a:t>
          </a:r>
        </a:p>
      </dsp:txBody>
      <dsp:txXfrm>
        <a:off x="488" y="1517007"/>
        <a:ext cx="1979041" cy="949940"/>
      </dsp:txXfrm>
    </dsp:sp>
    <dsp:sp modelId="{DD8084EE-81C7-4936-840F-F6867306567E}">
      <dsp:nvSpPr>
        <dsp:cNvPr id="0" name=""/>
        <dsp:cNvSpPr/>
      </dsp:nvSpPr>
      <dsp:spPr>
        <a:xfrm>
          <a:off x="2137854" y="1517007"/>
          <a:ext cx="1979041" cy="2374850"/>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85" tIns="0" rIns="195485" bIns="330200" numCol="1" spcCol="1270" anchor="t" anchorCtr="0">
          <a:noAutofit/>
        </a:bodyPr>
        <a:lstStyle/>
        <a:p>
          <a:pPr marL="0" lvl="0" indent="0" algn="l" defTabSz="977900">
            <a:lnSpc>
              <a:spcPct val="90000"/>
            </a:lnSpc>
            <a:spcBef>
              <a:spcPct val="0"/>
            </a:spcBef>
            <a:spcAft>
              <a:spcPct val="35000"/>
            </a:spcAft>
            <a:buNone/>
          </a:pPr>
          <a:r>
            <a:rPr lang="en-US" sz="2200" kern="1200" dirty="0"/>
            <a:t>Ask questions	</a:t>
          </a:r>
        </a:p>
      </dsp:txBody>
      <dsp:txXfrm>
        <a:off x="2137854" y="2466947"/>
        <a:ext cx="1979041" cy="1424910"/>
      </dsp:txXfrm>
    </dsp:sp>
    <dsp:sp modelId="{D012CDF1-F641-47D2-820C-8894784783BF}">
      <dsp:nvSpPr>
        <dsp:cNvPr id="0" name=""/>
        <dsp:cNvSpPr/>
      </dsp:nvSpPr>
      <dsp:spPr>
        <a:xfrm>
          <a:off x="2137854" y="1517007"/>
          <a:ext cx="1979041" cy="9499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485" tIns="165100" rIns="195485" bIns="165100" numCol="1" spcCol="1270" anchor="ctr" anchorCtr="0">
          <a:noAutofit/>
        </a:bodyPr>
        <a:lstStyle/>
        <a:p>
          <a:pPr marL="0" lvl="0" indent="0" algn="l" defTabSz="2044700">
            <a:lnSpc>
              <a:spcPct val="90000"/>
            </a:lnSpc>
            <a:spcBef>
              <a:spcPct val="0"/>
            </a:spcBef>
            <a:spcAft>
              <a:spcPct val="35000"/>
            </a:spcAft>
            <a:buNone/>
          </a:pPr>
          <a:r>
            <a:rPr lang="en-US" sz="4600" kern="1200"/>
            <a:t>02</a:t>
          </a:r>
        </a:p>
      </dsp:txBody>
      <dsp:txXfrm>
        <a:off x="2137854" y="1517007"/>
        <a:ext cx="1979041" cy="949940"/>
      </dsp:txXfrm>
    </dsp:sp>
    <dsp:sp modelId="{123028A7-7170-415F-83E8-3F004F2FF508}">
      <dsp:nvSpPr>
        <dsp:cNvPr id="0" name=""/>
        <dsp:cNvSpPr/>
      </dsp:nvSpPr>
      <dsp:spPr>
        <a:xfrm>
          <a:off x="4275219" y="1517007"/>
          <a:ext cx="1979041" cy="2374850"/>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85" tIns="0" rIns="195485" bIns="330200" numCol="1" spcCol="1270" anchor="t" anchorCtr="0">
          <a:noAutofit/>
        </a:bodyPr>
        <a:lstStyle/>
        <a:p>
          <a:pPr marL="0" lvl="0" indent="0" algn="l" defTabSz="977900">
            <a:lnSpc>
              <a:spcPct val="90000"/>
            </a:lnSpc>
            <a:spcBef>
              <a:spcPct val="0"/>
            </a:spcBef>
            <a:spcAft>
              <a:spcPct val="35000"/>
            </a:spcAft>
            <a:buNone/>
          </a:pPr>
          <a:r>
            <a:rPr lang="en-US" sz="2200" kern="1200" dirty="0"/>
            <a:t>Discuss the issue with your manager</a:t>
          </a:r>
        </a:p>
      </dsp:txBody>
      <dsp:txXfrm>
        <a:off x="4275219" y="2466947"/>
        <a:ext cx="1979041" cy="1424910"/>
      </dsp:txXfrm>
    </dsp:sp>
    <dsp:sp modelId="{A4E3301A-646F-4590-8548-6B20D4C65178}">
      <dsp:nvSpPr>
        <dsp:cNvPr id="0" name=""/>
        <dsp:cNvSpPr/>
      </dsp:nvSpPr>
      <dsp:spPr>
        <a:xfrm>
          <a:off x="4275219" y="1517007"/>
          <a:ext cx="1979041" cy="9499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485" tIns="165100" rIns="195485" bIns="165100" numCol="1" spcCol="1270" anchor="ctr" anchorCtr="0">
          <a:noAutofit/>
        </a:bodyPr>
        <a:lstStyle/>
        <a:p>
          <a:pPr marL="0" lvl="0" indent="0" algn="l" defTabSz="2044700">
            <a:lnSpc>
              <a:spcPct val="90000"/>
            </a:lnSpc>
            <a:spcBef>
              <a:spcPct val="0"/>
            </a:spcBef>
            <a:spcAft>
              <a:spcPct val="35000"/>
            </a:spcAft>
            <a:buNone/>
          </a:pPr>
          <a:r>
            <a:rPr lang="en-US" sz="4600" kern="1200"/>
            <a:t>03</a:t>
          </a:r>
        </a:p>
      </dsp:txBody>
      <dsp:txXfrm>
        <a:off x="4275219" y="1517007"/>
        <a:ext cx="1979041" cy="949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5689F-4A95-461D-8226-105E6FE8C291}">
      <dsp:nvSpPr>
        <dsp:cNvPr id="0" name=""/>
        <dsp:cNvSpPr/>
      </dsp:nvSpPr>
      <dsp:spPr>
        <a:xfrm>
          <a:off x="1103191" y="619702"/>
          <a:ext cx="1281321" cy="1281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4105ABF-10E3-4019-8D83-6AF2EC051196}">
      <dsp:nvSpPr>
        <dsp:cNvPr id="0" name=""/>
        <dsp:cNvSpPr/>
      </dsp:nvSpPr>
      <dsp:spPr>
        <a:xfrm>
          <a:off x="320161" y="2254397"/>
          <a:ext cx="28473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Use your knowledge and experience</a:t>
          </a:r>
        </a:p>
      </dsp:txBody>
      <dsp:txXfrm>
        <a:off x="320161" y="2254397"/>
        <a:ext cx="2847381" cy="720000"/>
      </dsp:txXfrm>
    </dsp:sp>
    <dsp:sp modelId="{8F77D125-E938-4347-80BE-59B0165F6759}">
      <dsp:nvSpPr>
        <dsp:cNvPr id="0" name=""/>
        <dsp:cNvSpPr/>
      </dsp:nvSpPr>
      <dsp:spPr>
        <a:xfrm>
          <a:off x="4448864" y="619702"/>
          <a:ext cx="1281321" cy="1281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C2FFF07-E8D3-4714-B943-B04164D46FB9}">
      <dsp:nvSpPr>
        <dsp:cNvPr id="0" name=""/>
        <dsp:cNvSpPr/>
      </dsp:nvSpPr>
      <dsp:spPr>
        <a:xfrm>
          <a:off x="3665834" y="2254397"/>
          <a:ext cx="28473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Communicate – Speak appropriately and listen actively</a:t>
          </a:r>
        </a:p>
      </dsp:txBody>
      <dsp:txXfrm>
        <a:off x="3665834" y="2254397"/>
        <a:ext cx="2847381" cy="720000"/>
      </dsp:txXfrm>
    </dsp:sp>
    <dsp:sp modelId="{3B1F9612-52C1-4E37-AA77-01F13BC25C4F}">
      <dsp:nvSpPr>
        <dsp:cNvPr id="0" name=""/>
        <dsp:cNvSpPr/>
      </dsp:nvSpPr>
      <dsp:spPr>
        <a:xfrm>
          <a:off x="7794537" y="619702"/>
          <a:ext cx="1281321" cy="1281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D956CE3-31F2-4B58-BC05-D9B67DD392B4}">
      <dsp:nvSpPr>
        <dsp:cNvPr id="0" name=""/>
        <dsp:cNvSpPr/>
      </dsp:nvSpPr>
      <dsp:spPr>
        <a:xfrm>
          <a:off x="7011507" y="2254397"/>
          <a:ext cx="28473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Be creative</a:t>
          </a:r>
        </a:p>
      </dsp:txBody>
      <dsp:txXfrm>
        <a:off x="7011507" y="2254397"/>
        <a:ext cx="2847381"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10168-083A-4438-B31F-6142708AF00A}">
      <dsp:nvSpPr>
        <dsp:cNvPr id="0" name=""/>
        <dsp:cNvSpPr/>
      </dsp:nvSpPr>
      <dsp:spPr>
        <a:xfrm>
          <a:off x="1250950" y="1690"/>
          <a:ext cx="5003800" cy="1732527"/>
        </a:xfrm>
        <a:prstGeom prst="rect">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088" tIns="440062" rIns="97088" bIns="440062" numCol="1" spcCol="1270" anchor="ctr" anchorCtr="0">
          <a:noAutofit/>
        </a:bodyPr>
        <a:lstStyle/>
        <a:p>
          <a:pPr marL="0" lvl="0" indent="0" algn="l" defTabSz="1066800">
            <a:lnSpc>
              <a:spcPct val="90000"/>
            </a:lnSpc>
            <a:spcBef>
              <a:spcPct val="0"/>
            </a:spcBef>
            <a:spcAft>
              <a:spcPct val="35000"/>
            </a:spcAft>
            <a:buNone/>
          </a:pPr>
          <a:r>
            <a:rPr lang="en-US" sz="2400" kern="1200"/>
            <a:t>Decide – Where do you want to go – SET A GOAL</a:t>
          </a:r>
        </a:p>
      </dsp:txBody>
      <dsp:txXfrm>
        <a:off x="1250950" y="1690"/>
        <a:ext cx="5003800" cy="1732527"/>
      </dsp:txXfrm>
    </dsp:sp>
    <dsp:sp modelId="{A7708993-E7CD-4462-B5F5-BEF7C6BCED41}">
      <dsp:nvSpPr>
        <dsp:cNvPr id="0" name=""/>
        <dsp:cNvSpPr/>
      </dsp:nvSpPr>
      <dsp:spPr>
        <a:xfrm>
          <a:off x="0" y="1690"/>
          <a:ext cx="1250950" cy="1732527"/>
        </a:xfrm>
        <a:prstGeom prst="rect">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96" tIns="171135" rIns="66196" bIns="171135" numCol="1" spcCol="1270" anchor="ctr" anchorCtr="0">
          <a:noAutofit/>
        </a:bodyPr>
        <a:lstStyle/>
        <a:p>
          <a:pPr marL="0" lvl="0" indent="0" algn="ctr" defTabSz="1244600">
            <a:lnSpc>
              <a:spcPct val="90000"/>
            </a:lnSpc>
            <a:spcBef>
              <a:spcPct val="0"/>
            </a:spcBef>
            <a:spcAft>
              <a:spcPct val="35000"/>
            </a:spcAft>
            <a:buNone/>
          </a:pPr>
          <a:r>
            <a:rPr lang="en-US" sz="2800" kern="1200"/>
            <a:t>Decide</a:t>
          </a:r>
        </a:p>
      </dsp:txBody>
      <dsp:txXfrm>
        <a:off x="0" y="1690"/>
        <a:ext cx="1250950" cy="1732527"/>
      </dsp:txXfrm>
    </dsp:sp>
    <dsp:sp modelId="{EAEBA0B8-D840-4858-AF24-F322A7FDE3CB}">
      <dsp:nvSpPr>
        <dsp:cNvPr id="0" name=""/>
        <dsp:cNvSpPr/>
      </dsp:nvSpPr>
      <dsp:spPr>
        <a:xfrm>
          <a:off x="1250950" y="1838168"/>
          <a:ext cx="5003800" cy="1732527"/>
        </a:xfrm>
        <a:prstGeom prst="rect">
          <a:avLst/>
        </a:prstGeom>
        <a:solidFill>
          <a:schemeClr val="accent5">
            <a:tint val="40000"/>
            <a:alpha val="90000"/>
            <a:hueOff val="8188315"/>
            <a:satOff val="-17551"/>
            <a:lumOff val="-1539"/>
            <a:alphaOff val="0"/>
          </a:schemeClr>
        </a:solidFill>
        <a:ln w="12700" cap="flat" cmpd="sng" algn="in">
          <a:solidFill>
            <a:schemeClr val="accent5">
              <a:tint val="40000"/>
              <a:alpha val="90000"/>
              <a:hueOff val="8188315"/>
              <a:satOff val="-17551"/>
              <a:lumOff val="-1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088" tIns="440062" rIns="97088" bIns="440062" numCol="1" spcCol="1270" anchor="ctr" anchorCtr="0">
          <a:noAutofit/>
        </a:bodyPr>
        <a:lstStyle/>
        <a:p>
          <a:pPr marL="0" lvl="0" indent="0" algn="l" defTabSz="1066800">
            <a:lnSpc>
              <a:spcPct val="90000"/>
            </a:lnSpc>
            <a:spcBef>
              <a:spcPct val="0"/>
            </a:spcBef>
            <a:spcAft>
              <a:spcPct val="35000"/>
            </a:spcAft>
            <a:buNone/>
          </a:pPr>
          <a:r>
            <a:rPr lang="en-US" sz="2400" kern="1200"/>
            <a:t>Act – Head down the right path – ACHIEVE THE GOAL</a:t>
          </a:r>
        </a:p>
      </dsp:txBody>
      <dsp:txXfrm>
        <a:off x="1250950" y="1838168"/>
        <a:ext cx="5003800" cy="1732527"/>
      </dsp:txXfrm>
    </dsp:sp>
    <dsp:sp modelId="{1817ACA3-E236-435C-9073-877287E83D6B}">
      <dsp:nvSpPr>
        <dsp:cNvPr id="0" name=""/>
        <dsp:cNvSpPr/>
      </dsp:nvSpPr>
      <dsp:spPr>
        <a:xfrm>
          <a:off x="0" y="1838168"/>
          <a:ext cx="1250950" cy="1732527"/>
        </a:xfrm>
        <a:prstGeom prst="rect">
          <a:avLst/>
        </a:prstGeom>
        <a:solidFill>
          <a:schemeClr val="accent5">
            <a:hueOff val="7989193"/>
            <a:satOff val="-19440"/>
            <a:lumOff val="-4509"/>
            <a:alphaOff val="0"/>
          </a:schemeClr>
        </a:solidFill>
        <a:ln w="12700" cap="flat" cmpd="sng" algn="in">
          <a:solidFill>
            <a:schemeClr val="accent5">
              <a:hueOff val="7989193"/>
              <a:satOff val="-19440"/>
              <a:lumOff val="-45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96" tIns="171135" rIns="66196" bIns="171135" numCol="1" spcCol="1270" anchor="ctr" anchorCtr="0">
          <a:noAutofit/>
        </a:bodyPr>
        <a:lstStyle/>
        <a:p>
          <a:pPr marL="0" lvl="0" indent="0" algn="ctr" defTabSz="1244600">
            <a:lnSpc>
              <a:spcPct val="90000"/>
            </a:lnSpc>
            <a:spcBef>
              <a:spcPct val="0"/>
            </a:spcBef>
            <a:spcAft>
              <a:spcPct val="35000"/>
            </a:spcAft>
            <a:buNone/>
          </a:pPr>
          <a:r>
            <a:rPr lang="en-US" sz="2800" kern="1200"/>
            <a:t>Act</a:t>
          </a:r>
        </a:p>
      </dsp:txBody>
      <dsp:txXfrm>
        <a:off x="0" y="1838168"/>
        <a:ext cx="1250950" cy="1732527"/>
      </dsp:txXfrm>
    </dsp:sp>
    <dsp:sp modelId="{C499D548-F23C-4857-B19F-895D1893D263}">
      <dsp:nvSpPr>
        <dsp:cNvPr id="0" name=""/>
        <dsp:cNvSpPr/>
      </dsp:nvSpPr>
      <dsp:spPr>
        <a:xfrm>
          <a:off x="1250950" y="3674647"/>
          <a:ext cx="5003800" cy="1732527"/>
        </a:xfrm>
        <a:prstGeom prst="rect">
          <a:avLst/>
        </a:prstGeom>
        <a:solidFill>
          <a:schemeClr val="accent5">
            <a:tint val="40000"/>
            <a:alpha val="90000"/>
            <a:hueOff val="16376629"/>
            <a:satOff val="-35102"/>
            <a:lumOff val="-3079"/>
            <a:alphaOff val="0"/>
          </a:schemeClr>
        </a:solidFill>
        <a:ln w="12700" cap="flat" cmpd="sng" algn="in">
          <a:solidFill>
            <a:schemeClr val="accent5">
              <a:tint val="40000"/>
              <a:alpha val="90000"/>
              <a:hueOff val="16376629"/>
              <a:satOff val="-35102"/>
              <a:lumOff val="-3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088" tIns="440062" rIns="97088" bIns="440062" numCol="1" spcCol="1270" anchor="ctr" anchorCtr="0">
          <a:noAutofit/>
        </a:bodyPr>
        <a:lstStyle/>
        <a:p>
          <a:pPr marL="0" lvl="0" indent="0" algn="l" defTabSz="1066800">
            <a:lnSpc>
              <a:spcPct val="90000"/>
            </a:lnSpc>
            <a:spcBef>
              <a:spcPct val="0"/>
            </a:spcBef>
            <a:spcAft>
              <a:spcPct val="35000"/>
            </a:spcAft>
            <a:buNone/>
          </a:pPr>
          <a:r>
            <a:rPr lang="en-US" sz="2400" kern="1200"/>
            <a:t>Believe – Have confidence – BELIEVE IN YOURSELF</a:t>
          </a:r>
        </a:p>
      </dsp:txBody>
      <dsp:txXfrm>
        <a:off x="1250950" y="3674647"/>
        <a:ext cx="5003800" cy="1732527"/>
      </dsp:txXfrm>
    </dsp:sp>
    <dsp:sp modelId="{3746341D-8881-40D0-8097-C776D0140192}">
      <dsp:nvSpPr>
        <dsp:cNvPr id="0" name=""/>
        <dsp:cNvSpPr/>
      </dsp:nvSpPr>
      <dsp:spPr>
        <a:xfrm>
          <a:off x="0" y="3674647"/>
          <a:ext cx="1250950" cy="1732527"/>
        </a:xfrm>
        <a:prstGeom prst="rect">
          <a:avLst/>
        </a:prstGeom>
        <a:solidFill>
          <a:schemeClr val="accent5">
            <a:hueOff val="15978386"/>
            <a:satOff val="-38879"/>
            <a:lumOff val="-9019"/>
            <a:alphaOff val="0"/>
          </a:schemeClr>
        </a:solidFill>
        <a:ln w="12700" cap="flat" cmpd="sng" algn="in">
          <a:solidFill>
            <a:schemeClr val="accent5">
              <a:hueOff val="15978386"/>
              <a:satOff val="-38879"/>
              <a:lumOff val="-90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96" tIns="171135" rIns="66196" bIns="171135" numCol="1" spcCol="1270" anchor="ctr" anchorCtr="0">
          <a:noAutofit/>
        </a:bodyPr>
        <a:lstStyle/>
        <a:p>
          <a:pPr marL="0" lvl="0" indent="0" algn="ctr" defTabSz="1244600">
            <a:lnSpc>
              <a:spcPct val="90000"/>
            </a:lnSpc>
            <a:spcBef>
              <a:spcPct val="0"/>
            </a:spcBef>
            <a:spcAft>
              <a:spcPct val="35000"/>
            </a:spcAft>
            <a:buNone/>
          </a:pPr>
          <a:r>
            <a:rPr lang="en-US" sz="2800" kern="1200"/>
            <a:t>Believe</a:t>
          </a:r>
        </a:p>
      </dsp:txBody>
      <dsp:txXfrm>
        <a:off x="0" y="3674647"/>
        <a:ext cx="1250950" cy="1732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3F557-0E90-4D76-93E5-6A917D2A6AA8}">
      <dsp:nvSpPr>
        <dsp:cNvPr id="0" name=""/>
        <dsp:cNvSpPr/>
      </dsp:nvSpPr>
      <dsp:spPr>
        <a:xfrm>
          <a:off x="0" y="660"/>
          <a:ext cx="6254749"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5B6E0-CE67-4167-A00A-81F5351183F4}">
      <dsp:nvSpPr>
        <dsp:cNvPr id="0" name=""/>
        <dsp:cNvSpPr/>
      </dsp:nvSpPr>
      <dsp:spPr>
        <a:xfrm>
          <a:off x="467366" y="348288"/>
          <a:ext cx="849756" cy="849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4A17A1C-A4C4-4792-BE9E-AF9579038FDC}">
      <dsp:nvSpPr>
        <dsp:cNvPr id="0" name=""/>
        <dsp:cNvSpPr/>
      </dsp:nvSpPr>
      <dsp:spPr>
        <a:xfrm>
          <a:off x="1784489" y="660"/>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111250">
            <a:lnSpc>
              <a:spcPct val="90000"/>
            </a:lnSpc>
            <a:spcBef>
              <a:spcPct val="0"/>
            </a:spcBef>
            <a:spcAft>
              <a:spcPct val="35000"/>
            </a:spcAft>
            <a:buNone/>
          </a:pPr>
          <a:r>
            <a:rPr lang="en-US" sz="2500" kern="1200"/>
            <a:t>Be professional, yet direct</a:t>
          </a:r>
        </a:p>
      </dsp:txBody>
      <dsp:txXfrm>
        <a:off x="1784489" y="660"/>
        <a:ext cx="4470260" cy="1545012"/>
      </dsp:txXfrm>
    </dsp:sp>
    <dsp:sp modelId="{B0940D14-37D3-4113-89A5-5EA8303EEC19}">
      <dsp:nvSpPr>
        <dsp:cNvPr id="0" name=""/>
        <dsp:cNvSpPr/>
      </dsp:nvSpPr>
      <dsp:spPr>
        <a:xfrm>
          <a:off x="0" y="1931926"/>
          <a:ext cx="6254749"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62FB4-124D-40A2-B8AB-06D05AB8631B}">
      <dsp:nvSpPr>
        <dsp:cNvPr id="0" name=""/>
        <dsp:cNvSpPr/>
      </dsp:nvSpPr>
      <dsp:spPr>
        <a:xfrm>
          <a:off x="467366" y="2279554"/>
          <a:ext cx="849756" cy="849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01221A2-2982-40FB-84E7-50CB1BE3F3FC}">
      <dsp:nvSpPr>
        <dsp:cNvPr id="0" name=""/>
        <dsp:cNvSpPr/>
      </dsp:nvSpPr>
      <dsp:spPr>
        <a:xfrm>
          <a:off x="1784489" y="1931926"/>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111250">
            <a:lnSpc>
              <a:spcPct val="90000"/>
            </a:lnSpc>
            <a:spcBef>
              <a:spcPct val="0"/>
            </a:spcBef>
            <a:spcAft>
              <a:spcPct val="35000"/>
            </a:spcAft>
            <a:buNone/>
          </a:pPr>
          <a:r>
            <a:rPr lang="en-US" sz="2500" kern="1200"/>
            <a:t>Stay open to suggestions </a:t>
          </a:r>
        </a:p>
      </dsp:txBody>
      <dsp:txXfrm>
        <a:off x="1784489" y="1931926"/>
        <a:ext cx="4470260" cy="1545012"/>
      </dsp:txXfrm>
    </dsp:sp>
    <dsp:sp modelId="{3BC1ED17-182D-4EF8-A71B-C1DA4AC6A5A3}">
      <dsp:nvSpPr>
        <dsp:cNvPr id="0" name=""/>
        <dsp:cNvSpPr/>
      </dsp:nvSpPr>
      <dsp:spPr>
        <a:xfrm>
          <a:off x="0" y="3863192"/>
          <a:ext cx="6254749"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C2060-9F78-4B2A-B4D1-2D528ACF122E}">
      <dsp:nvSpPr>
        <dsp:cNvPr id="0" name=""/>
        <dsp:cNvSpPr/>
      </dsp:nvSpPr>
      <dsp:spPr>
        <a:xfrm>
          <a:off x="467366" y="4210819"/>
          <a:ext cx="849756" cy="849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6DF5BDC-8A38-4DBA-9536-FA771EB4C8AB}">
      <dsp:nvSpPr>
        <dsp:cNvPr id="0" name=""/>
        <dsp:cNvSpPr/>
      </dsp:nvSpPr>
      <dsp:spPr>
        <a:xfrm>
          <a:off x="1784489" y="3863192"/>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111250">
            <a:lnSpc>
              <a:spcPct val="90000"/>
            </a:lnSpc>
            <a:spcBef>
              <a:spcPct val="0"/>
            </a:spcBef>
            <a:spcAft>
              <a:spcPct val="35000"/>
            </a:spcAft>
            <a:buNone/>
          </a:pPr>
          <a:r>
            <a:rPr lang="en-US" sz="2500" kern="1200"/>
            <a:t>Listen to other perspectives</a:t>
          </a:r>
        </a:p>
      </dsp:txBody>
      <dsp:txXfrm>
        <a:off x="1784489" y="3863192"/>
        <a:ext cx="4470260" cy="15450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CA2A804-FDA9-43E7-8B70-65DCFE23B457}" type="datetimeFigureOut">
              <a:rPr lang="en-US" smtClean="0"/>
              <a:t>9/17/2020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89EFB85-AD53-46BD-A6A5-C8483143000D}"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46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2A804-FDA9-43E7-8B70-65DCFE23B45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FB85-AD53-46BD-A6A5-C8483143000D}" type="slidenum">
              <a:rPr lang="en-US" smtClean="0"/>
              <a:t>‹#›</a:t>
            </a:fld>
            <a:endParaRPr lang="en-US"/>
          </a:p>
        </p:txBody>
      </p:sp>
    </p:spTree>
    <p:extLst>
      <p:ext uri="{BB962C8B-B14F-4D97-AF65-F5344CB8AC3E}">
        <p14:creationId xmlns:p14="http://schemas.microsoft.com/office/powerpoint/2010/main" val="231979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2A804-FDA9-43E7-8B70-65DCFE23B45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FB85-AD53-46BD-A6A5-C8483143000D}" type="slidenum">
              <a:rPr lang="en-US" smtClean="0"/>
              <a:t>‹#›</a:t>
            </a:fld>
            <a:endParaRPr lang="en-US"/>
          </a:p>
        </p:txBody>
      </p:sp>
    </p:spTree>
    <p:extLst>
      <p:ext uri="{BB962C8B-B14F-4D97-AF65-F5344CB8AC3E}">
        <p14:creationId xmlns:p14="http://schemas.microsoft.com/office/powerpoint/2010/main" val="280673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2A804-FDA9-43E7-8B70-65DCFE23B45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FB85-AD53-46BD-A6A5-C8483143000D}" type="slidenum">
              <a:rPr lang="en-US" smtClean="0"/>
              <a:t>‹#›</a:t>
            </a:fld>
            <a:endParaRPr lang="en-US"/>
          </a:p>
        </p:txBody>
      </p:sp>
    </p:spTree>
    <p:extLst>
      <p:ext uri="{BB962C8B-B14F-4D97-AF65-F5344CB8AC3E}">
        <p14:creationId xmlns:p14="http://schemas.microsoft.com/office/powerpoint/2010/main" val="212381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CA2A804-FDA9-43E7-8B70-65DCFE23B457}" type="datetimeFigureOut">
              <a:rPr lang="en-US" smtClean="0"/>
              <a:t>9/17/2020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89EFB85-AD53-46BD-A6A5-C8483143000D}"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07388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A2A804-FDA9-43E7-8B70-65DCFE23B457}"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FB85-AD53-46BD-A6A5-C8483143000D}" type="slidenum">
              <a:rPr lang="en-US" smtClean="0"/>
              <a:t>‹#›</a:t>
            </a:fld>
            <a:endParaRPr lang="en-US"/>
          </a:p>
        </p:txBody>
      </p:sp>
    </p:spTree>
    <p:extLst>
      <p:ext uri="{BB962C8B-B14F-4D97-AF65-F5344CB8AC3E}">
        <p14:creationId xmlns:p14="http://schemas.microsoft.com/office/powerpoint/2010/main" val="11426013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A2A804-FDA9-43E7-8B70-65DCFE23B457}"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EFB85-AD53-46BD-A6A5-C8483143000D}" type="slidenum">
              <a:rPr lang="en-US" smtClean="0"/>
              <a:t>‹#›</a:t>
            </a:fld>
            <a:endParaRPr lang="en-US"/>
          </a:p>
        </p:txBody>
      </p:sp>
    </p:spTree>
    <p:extLst>
      <p:ext uri="{BB962C8B-B14F-4D97-AF65-F5344CB8AC3E}">
        <p14:creationId xmlns:p14="http://schemas.microsoft.com/office/powerpoint/2010/main" val="28170778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A2A804-FDA9-43E7-8B70-65DCFE23B457}"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EFB85-AD53-46BD-A6A5-C8483143000D}" type="slidenum">
              <a:rPr lang="en-US" smtClean="0"/>
              <a:t>‹#›</a:t>
            </a:fld>
            <a:endParaRPr lang="en-US"/>
          </a:p>
        </p:txBody>
      </p:sp>
    </p:spTree>
    <p:extLst>
      <p:ext uri="{BB962C8B-B14F-4D97-AF65-F5344CB8AC3E}">
        <p14:creationId xmlns:p14="http://schemas.microsoft.com/office/powerpoint/2010/main" val="189011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2A804-FDA9-43E7-8B70-65DCFE23B457}"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EFB85-AD53-46BD-A6A5-C8483143000D}" type="slidenum">
              <a:rPr lang="en-US" smtClean="0"/>
              <a:t>‹#›</a:t>
            </a:fld>
            <a:endParaRPr lang="en-US"/>
          </a:p>
        </p:txBody>
      </p:sp>
    </p:spTree>
    <p:extLst>
      <p:ext uri="{BB962C8B-B14F-4D97-AF65-F5344CB8AC3E}">
        <p14:creationId xmlns:p14="http://schemas.microsoft.com/office/powerpoint/2010/main" val="114518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6CA2A804-FDA9-43E7-8B70-65DCFE23B457}" type="datetimeFigureOut">
              <a:rPr lang="en-US" smtClean="0"/>
              <a:t>9/17/2020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989EFB85-AD53-46BD-A6A5-C8483143000D}"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708217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CA2A804-FDA9-43E7-8B70-65DCFE23B457}" type="datetimeFigureOut">
              <a:rPr lang="en-US" smtClean="0"/>
              <a:t>9/17/2020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989EFB85-AD53-46BD-A6A5-C8483143000D}" type="slidenum">
              <a:rPr lang="en-US" smtClean="0"/>
              <a:t>‹#›</a:t>
            </a:fld>
            <a:endParaRPr lang="en-US"/>
          </a:p>
        </p:txBody>
      </p:sp>
    </p:spTree>
    <p:extLst>
      <p:ext uri="{BB962C8B-B14F-4D97-AF65-F5344CB8AC3E}">
        <p14:creationId xmlns:p14="http://schemas.microsoft.com/office/powerpoint/2010/main" val="90154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CA2A804-FDA9-43E7-8B70-65DCFE23B457}" type="datetimeFigureOut">
              <a:rPr lang="en-US" smtClean="0"/>
              <a:t>9/17/2020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89EFB85-AD53-46BD-A6A5-C8483143000D}"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2963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wboc.com/clip/15052489/a-look-at-employee-rights-during-covid-19" TargetMode="External"/><Relationship Id="rId2" Type="http://schemas.openxmlformats.org/officeDocument/2006/relationships/hyperlink" Target="https://www.youtube.com/watch?v=74G_Zpz-7B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4G_Zpz-7Bk"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9621-C438-49E2-AA0A-3F243FAB508E}"/>
              </a:ext>
            </a:extLst>
          </p:cNvPr>
          <p:cNvSpPr>
            <a:spLocks noGrp="1"/>
          </p:cNvSpPr>
          <p:nvPr>
            <p:ph type="ctrTitle"/>
          </p:nvPr>
        </p:nvSpPr>
        <p:spPr/>
        <p:txBody>
          <a:bodyPr/>
          <a:lstStyle/>
          <a:p>
            <a:r>
              <a:rPr lang="en-US" dirty="0"/>
              <a:t>Job Club:</a:t>
            </a:r>
            <a:br>
              <a:rPr lang="en-US" dirty="0"/>
            </a:br>
            <a:r>
              <a:rPr lang="en-US" dirty="0"/>
              <a:t>Self Advocacy</a:t>
            </a:r>
          </a:p>
        </p:txBody>
      </p:sp>
      <p:sp>
        <p:nvSpPr>
          <p:cNvPr id="3" name="Subtitle 2">
            <a:extLst>
              <a:ext uri="{FF2B5EF4-FFF2-40B4-BE49-F238E27FC236}">
                <a16:creationId xmlns:a16="http://schemas.microsoft.com/office/drawing/2014/main" id="{AFBD8309-1373-439E-A828-30871D7B4084}"/>
              </a:ext>
            </a:extLst>
          </p:cNvPr>
          <p:cNvSpPr>
            <a:spLocks noGrp="1"/>
          </p:cNvSpPr>
          <p:nvPr>
            <p:ph type="subTitle" idx="1"/>
          </p:nvPr>
        </p:nvSpPr>
        <p:spPr/>
        <p:txBody>
          <a:bodyPr/>
          <a:lstStyle/>
          <a:p>
            <a:r>
              <a:rPr lang="en-US" dirty="0"/>
              <a:t>9/17/20</a:t>
            </a:r>
          </a:p>
        </p:txBody>
      </p:sp>
    </p:spTree>
    <p:extLst>
      <p:ext uri="{BB962C8B-B14F-4D97-AF65-F5344CB8AC3E}">
        <p14:creationId xmlns:p14="http://schemas.microsoft.com/office/powerpoint/2010/main" val="417608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0969-6CCB-4A1C-8D92-63F98B161EF6}"/>
              </a:ext>
            </a:extLst>
          </p:cNvPr>
          <p:cNvSpPr>
            <a:spLocks noGrp="1"/>
          </p:cNvSpPr>
          <p:nvPr>
            <p:ph type="title"/>
          </p:nvPr>
        </p:nvSpPr>
        <p:spPr>
          <a:xfrm>
            <a:off x="1251679" y="645107"/>
            <a:ext cx="3384329" cy="5408284"/>
          </a:xfrm>
        </p:spPr>
        <p:txBody>
          <a:bodyPr anchor="ctr">
            <a:normAutofit/>
          </a:bodyPr>
          <a:lstStyle/>
          <a:p>
            <a:r>
              <a:rPr lang="en-US" sz="4000"/>
              <a:t>Finding support</a:t>
            </a:r>
          </a:p>
        </p:txBody>
      </p:sp>
      <p:graphicFrame>
        <p:nvGraphicFramePr>
          <p:cNvPr id="5" name="Content Placeholder 2">
            <a:extLst>
              <a:ext uri="{FF2B5EF4-FFF2-40B4-BE49-F238E27FC236}">
                <a16:creationId xmlns:a16="http://schemas.microsoft.com/office/drawing/2014/main" id="{DCD92730-728F-4B56-9C43-557C66040223}"/>
              </a:ext>
            </a:extLst>
          </p:cNvPr>
          <p:cNvGraphicFramePr>
            <a:graphicFrameLocks noGrp="1"/>
          </p:cNvGraphicFramePr>
          <p:nvPr>
            <p:ph idx="1"/>
            <p:extLst>
              <p:ext uri="{D42A27DB-BD31-4B8C-83A1-F6EECF244321}">
                <p14:modId xmlns:p14="http://schemas.microsoft.com/office/powerpoint/2010/main" val="2440561526"/>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91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3" name="Rectangle 72">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FA1AD441-ADEB-4A61-859A-81B07576F193}"/>
              </a:ext>
            </a:extLst>
          </p:cNvPr>
          <p:cNvSpPr>
            <a:spLocks noGrp="1"/>
          </p:cNvSpPr>
          <p:nvPr>
            <p:ph type="title"/>
          </p:nvPr>
        </p:nvSpPr>
        <p:spPr>
          <a:xfrm>
            <a:off x="926927" y="1231895"/>
            <a:ext cx="5490143" cy="4339177"/>
          </a:xfrm>
        </p:spPr>
        <p:txBody>
          <a:bodyPr vert="horz" lIns="91440" tIns="45720" rIns="91440" bIns="45720" rtlCol="0" anchor="ctr">
            <a:normAutofit/>
          </a:bodyPr>
          <a:lstStyle/>
          <a:p>
            <a:r>
              <a:rPr lang="en-US" sz="7800" spc="800" dirty="0"/>
              <a:t>Humble brag </a:t>
            </a:r>
            <a:br>
              <a:rPr lang="en-US" sz="7800" spc="800" dirty="0"/>
            </a:br>
            <a:r>
              <a:rPr lang="en-US" sz="7800" spc="800" dirty="0"/>
              <a:t>share</a:t>
            </a:r>
          </a:p>
        </p:txBody>
      </p:sp>
      <p:sp>
        <p:nvSpPr>
          <p:cNvPr id="3" name="Content Placeholder 2">
            <a:extLst>
              <a:ext uri="{FF2B5EF4-FFF2-40B4-BE49-F238E27FC236}">
                <a16:creationId xmlns:a16="http://schemas.microsoft.com/office/drawing/2014/main" id="{FDB1B41B-13F7-499F-AA1E-0763F9C95C75}"/>
              </a:ext>
            </a:extLst>
          </p:cNvPr>
          <p:cNvSpPr>
            <a:spLocks noGrp="1"/>
          </p:cNvSpPr>
          <p:nvPr>
            <p:ph idx="1"/>
          </p:nvPr>
        </p:nvSpPr>
        <p:spPr>
          <a:xfrm>
            <a:off x="926927" y="5660572"/>
            <a:ext cx="6020627" cy="785904"/>
          </a:xfrm>
        </p:spPr>
        <p:txBody>
          <a:bodyPr vert="horz" lIns="91440" tIns="45720" rIns="91440" bIns="45720" rtlCol="0" anchor="ctr">
            <a:noAutofit/>
          </a:bodyPr>
          <a:lstStyle/>
          <a:p>
            <a:pPr marL="0" indent="0">
              <a:lnSpc>
                <a:spcPct val="90000"/>
              </a:lnSpc>
              <a:buNone/>
            </a:pPr>
            <a:r>
              <a:rPr lang="en-US" sz="1800" b="1" cap="all" spc="400" dirty="0">
                <a:solidFill>
                  <a:schemeClr val="bg2"/>
                </a:solidFill>
              </a:rPr>
              <a:t>Go find something in your house that you’re proud of to share with the group. Be back in 3 minutes.</a:t>
            </a:r>
          </a:p>
        </p:txBody>
      </p:sp>
      <p:sp>
        <p:nvSpPr>
          <p:cNvPr id="79" name="Rectangle 78">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Building Self-Confidence | WeDevelopYou.com">
            <a:extLst>
              <a:ext uri="{FF2B5EF4-FFF2-40B4-BE49-F238E27FC236}">
                <a16:creationId xmlns:a16="http://schemas.microsoft.com/office/drawing/2014/main" id="{D581EA99-68E2-4598-9D76-00CF010694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2944" y="2072041"/>
            <a:ext cx="3995592" cy="265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37FABD-8C69-4801-8D9F-F88EFA032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86C0AC8-4DDD-4203-BAB8-EAFAB0478A0E}"/>
              </a:ext>
            </a:extLst>
          </p:cNvPr>
          <p:cNvSpPr>
            <a:spLocks noGrp="1"/>
          </p:cNvSpPr>
          <p:nvPr>
            <p:ph type="title"/>
          </p:nvPr>
        </p:nvSpPr>
        <p:spPr>
          <a:xfrm>
            <a:off x="1251678" y="382385"/>
            <a:ext cx="10178322" cy="1492132"/>
          </a:xfrm>
        </p:spPr>
        <p:txBody>
          <a:bodyPr anchor="ctr">
            <a:normAutofit/>
          </a:bodyPr>
          <a:lstStyle/>
          <a:p>
            <a:r>
              <a:rPr lang="en-US"/>
              <a:t>Problem Solving</a:t>
            </a:r>
            <a:endParaRPr lang="en-US" dirty="0"/>
          </a:p>
        </p:txBody>
      </p:sp>
      <p:sp>
        <p:nvSpPr>
          <p:cNvPr id="11"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3" name="Rectangle 12">
            <a:extLst>
              <a:ext uri="{FF2B5EF4-FFF2-40B4-BE49-F238E27FC236}">
                <a16:creationId xmlns:a16="http://schemas.microsoft.com/office/drawing/2014/main" id="{1500752C-7683-4E03-95C5-06FCFE0C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D4B24B2D-B7F3-421D-B11E-3925B38E0693}"/>
              </a:ext>
            </a:extLst>
          </p:cNvPr>
          <p:cNvGraphicFramePr>
            <a:graphicFrameLocks noGrp="1"/>
          </p:cNvGraphicFramePr>
          <p:nvPr>
            <p:ph idx="1"/>
            <p:extLst>
              <p:ext uri="{D42A27DB-BD31-4B8C-83A1-F6EECF244321}">
                <p14:modId xmlns:p14="http://schemas.microsoft.com/office/powerpoint/2010/main" val="241161728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291B7103-D506-41F4-AC5A-740CBE74143C}"/>
              </a:ext>
            </a:extLst>
          </p:cNvPr>
          <p:cNvSpPr/>
          <p:nvPr/>
        </p:nvSpPr>
        <p:spPr>
          <a:xfrm>
            <a:off x="6238718" y="6184384"/>
            <a:ext cx="4700902" cy="369332"/>
          </a:xfrm>
          <a:prstGeom prst="rect">
            <a:avLst/>
          </a:prstGeom>
        </p:spPr>
        <p:txBody>
          <a:bodyPr wrap="none">
            <a:spAutoFit/>
          </a:bodyPr>
          <a:lstStyle/>
          <a:p>
            <a:r>
              <a:rPr lang="en-US" dirty="0"/>
              <a:t>https://www.youtube.com/watch?v=1iMthJ7n4lM</a:t>
            </a:r>
          </a:p>
        </p:txBody>
      </p:sp>
    </p:spTree>
    <p:extLst>
      <p:ext uri="{BB962C8B-B14F-4D97-AF65-F5344CB8AC3E}">
        <p14:creationId xmlns:p14="http://schemas.microsoft.com/office/powerpoint/2010/main" val="381612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7537DCA-C2BC-4A20-B13F-C26634C46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263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722FF-E751-493E-A889-8D3D702DEB83}"/>
              </a:ext>
            </a:extLst>
          </p:cNvPr>
          <p:cNvSpPr>
            <a:spLocks noGrp="1"/>
          </p:cNvSpPr>
          <p:nvPr>
            <p:ph type="title"/>
          </p:nvPr>
        </p:nvSpPr>
        <p:spPr>
          <a:xfrm>
            <a:off x="1078524" y="1231506"/>
            <a:ext cx="6145284" cy="4394988"/>
          </a:xfrm>
        </p:spPr>
        <p:txBody>
          <a:bodyPr vert="horz" lIns="91440" tIns="45720" rIns="91440" bIns="45720" rtlCol="0" anchor="ctr">
            <a:normAutofit/>
          </a:bodyPr>
          <a:lstStyle/>
          <a:p>
            <a:pPr algn="r"/>
            <a:r>
              <a:rPr lang="en-US" sz="4800" spc="800" dirty="0"/>
              <a:t>Back in the Game -</a:t>
            </a:r>
            <a:br>
              <a:rPr lang="en-US" sz="4800" spc="800" dirty="0"/>
            </a:br>
            <a:r>
              <a:rPr lang="en-US" sz="4800" spc="800" dirty="0"/>
              <a:t>interview question</a:t>
            </a:r>
          </a:p>
        </p:txBody>
      </p:sp>
      <p:sp>
        <p:nvSpPr>
          <p:cNvPr id="3" name="Content Placeholder 2">
            <a:extLst>
              <a:ext uri="{FF2B5EF4-FFF2-40B4-BE49-F238E27FC236}">
                <a16:creationId xmlns:a16="http://schemas.microsoft.com/office/drawing/2014/main" id="{E6FF6311-DDE7-4C08-B7DE-C3C22EE381B1}"/>
              </a:ext>
            </a:extLst>
          </p:cNvPr>
          <p:cNvSpPr>
            <a:spLocks noGrp="1"/>
          </p:cNvSpPr>
          <p:nvPr>
            <p:ph idx="1"/>
          </p:nvPr>
        </p:nvSpPr>
        <p:spPr>
          <a:xfrm>
            <a:off x="7867275" y="1300843"/>
            <a:ext cx="3403797" cy="4256314"/>
          </a:xfrm>
        </p:spPr>
        <p:txBody>
          <a:bodyPr vert="horz" lIns="91440" tIns="45720" rIns="91440" bIns="45720" rtlCol="0" anchor="ctr">
            <a:normAutofit/>
          </a:bodyPr>
          <a:lstStyle/>
          <a:p>
            <a:pPr marL="0" indent="0">
              <a:lnSpc>
                <a:spcPct val="100000"/>
              </a:lnSpc>
              <a:buNone/>
            </a:pPr>
            <a:r>
              <a:rPr lang="en-US" sz="4800" dirty="0">
                <a:solidFill>
                  <a:schemeClr val="accent4"/>
                </a:solidFill>
              </a:rPr>
              <a:t>Tell me about a time you solved a problem at work.</a:t>
            </a:r>
          </a:p>
          <a:p>
            <a:pPr marL="0" indent="0">
              <a:lnSpc>
                <a:spcPct val="100000"/>
              </a:lnSpc>
              <a:buNone/>
            </a:pPr>
            <a:endParaRPr lang="en-US" sz="3200" b="1" cap="all" spc="400" dirty="0">
              <a:solidFill>
                <a:schemeClr val="accent4"/>
              </a:solidFill>
            </a:endParaRPr>
          </a:p>
        </p:txBody>
      </p:sp>
      <p:cxnSp>
        <p:nvCxnSpPr>
          <p:cNvPr id="14" name="Straight Connector 13">
            <a:extLst>
              <a:ext uri="{FF2B5EF4-FFF2-40B4-BE49-F238E27FC236}">
                <a16:creationId xmlns:a16="http://schemas.microsoft.com/office/drawing/2014/main" id="{E905CB15-2F46-4D9D-AEA4-3619C520C8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5542"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8DAE5F6-55D5-4FC2-B1F3-AE114251F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267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Freeform 6">
            <a:extLst>
              <a:ext uri="{FF2B5EF4-FFF2-40B4-BE49-F238E27FC236}">
                <a16:creationId xmlns:a16="http://schemas.microsoft.com/office/drawing/2014/main" id="{67166E24-4E93-4105-9A6B-95E145CD9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7" name="Rectangle 76">
            <a:extLst>
              <a:ext uri="{FF2B5EF4-FFF2-40B4-BE49-F238E27FC236}">
                <a16:creationId xmlns:a16="http://schemas.microsoft.com/office/drawing/2014/main" id="{31F05D12-468C-4328-A366-E127421F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64B587BD-6C97-44D0-B08C-DD35FCE83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668E0E-214C-409C-8C3C-8D397898CC3A}"/>
              </a:ext>
            </a:extLst>
          </p:cNvPr>
          <p:cNvSpPr txBox="1"/>
          <p:nvPr/>
        </p:nvSpPr>
        <p:spPr>
          <a:xfrm>
            <a:off x="4654295" y="4522156"/>
            <a:ext cx="5609222" cy="1363215"/>
          </a:xfrm>
          <a:prstGeom prst="rect">
            <a:avLst/>
          </a:prstGeom>
        </p:spPr>
        <p:txBody>
          <a:bodyPr vert="horz" lIns="91440" tIns="45720" rIns="91440" bIns="45720" rtlCol="0" anchor="t">
            <a:normAutofit lnSpcReduction="10000"/>
          </a:bodyPr>
          <a:lstStyle/>
          <a:p>
            <a:pPr defTabSz="914400">
              <a:lnSpc>
                <a:spcPct val="90000"/>
              </a:lnSpc>
              <a:spcBef>
                <a:spcPct val="0"/>
              </a:spcBef>
              <a:spcAft>
                <a:spcPts val="600"/>
              </a:spcAft>
            </a:pPr>
            <a:r>
              <a:rPr lang="en-US" sz="4800" cap="all" spc="800" dirty="0">
                <a:solidFill>
                  <a:schemeClr val="tx2"/>
                </a:solidFill>
                <a:latin typeface="+mj-lt"/>
                <a:ea typeface="+mj-ea"/>
                <a:cs typeface="+mj-cs"/>
              </a:rPr>
              <a:t>YOGA BREAK-</a:t>
            </a:r>
          </a:p>
          <a:p>
            <a:pPr defTabSz="914400">
              <a:lnSpc>
                <a:spcPct val="90000"/>
              </a:lnSpc>
              <a:spcBef>
                <a:spcPct val="0"/>
              </a:spcBef>
              <a:spcAft>
                <a:spcPts val="600"/>
              </a:spcAft>
            </a:pPr>
            <a:r>
              <a:rPr lang="en-US" sz="4800" cap="all" spc="800" dirty="0">
                <a:solidFill>
                  <a:schemeClr val="tx2"/>
                </a:solidFill>
                <a:latin typeface="+mj-lt"/>
                <a:ea typeface="+mj-ea"/>
                <a:cs typeface="+mj-cs"/>
              </a:rPr>
              <a:t>5 minutes</a:t>
            </a:r>
          </a:p>
        </p:txBody>
      </p:sp>
      <p:sp>
        <p:nvSpPr>
          <p:cNvPr id="81" name="Freeform: Shape 80">
            <a:extLst>
              <a:ext uri="{FF2B5EF4-FFF2-40B4-BE49-F238E27FC236}">
                <a16:creationId xmlns:a16="http://schemas.microsoft.com/office/drawing/2014/main" id="{C6D6D6E6-D9AA-4508-B652-605A06F38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2158" y="602180"/>
            <a:ext cx="3235572" cy="323164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83" name="Freeform: Shape 82">
            <a:extLst>
              <a:ext uri="{FF2B5EF4-FFF2-40B4-BE49-F238E27FC236}">
                <a16:creationId xmlns:a16="http://schemas.microsoft.com/office/drawing/2014/main" id="{F39773F6-969C-4C69-AEEB-8C0349433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669" y="703569"/>
            <a:ext cx="3032550" cy="302886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5" name="Freeform: Shape 84">
            <a:extLst>
              <a:ext uri="{FF2B5EF4-FFF2-40B4-BE49-F238E27FC236}">
                <a16:creationId xmlns:a16="http://schemas.microsoft.com/office/drawing/2014/main" id="{B9475D15-C973-4C16-A1BD-DF052B32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3816" y="1"/>
            <a:ext cx="4675284" cy="2595379"/>
          </a:xfrm>
          <a:custGeom>
            <a:avLst/>
            <a:gdLst>
              <a:gd name="connsiteX0" fmla="*/ 104141 w 4675284"/>
              <a:gd name="connsiteY0" fmla="*/ 0 h 2595379"/>
              <a:gd name="connsiteX1" fmla="*/ 4571181 w 4675284"/>
              <a:gd name="connsiteY1" fmla="*/ 0 h 2595379"/>
              <a:gd name="connsiteX2" fmla="*/ 4571798 w 4675284"/>
              <a:gd name="connsiteY2" fmla="*/ 1157 h 2595379"/>
              <a:gd name="connsiteX3" fmla="*/ 4597316 w 4675284"/>
              <a:gd name="connsiteY3" fmla="*/ 43684 h 2595379"/>
              <a:gd name="connsiteX4" fmla="*/ 4621414 w 4675284"/>
              <a:gd name="connsiteY4" fmla="*/ 84796 h 2595379"/>
              <a:gd name="connsiteX5" fmla="*/ 4642679 w 4675284"/>
              <a:gd name="connsiteY5" fmla="*/ 128740 h 2595379"/>
              <a:gd name="connsiteX6" fmla="*/ 4659689 w 4675284"/>
              <a:gd name="connsiteY6" fmla="*/ 171270 h 2595379"/>
              <a:gd name="connsiteX7" fmla="*/ 4671031 w 4675284"/>
              <a:gd name="connsiteY7" fmla="*/ 215215 h 2595379"/>
              <a:gd name="connsiteX8" fmla="*/ 4675284 w 4675284"/>
              <a:gd name="connsiteY8" fmla="*/ 260577 h 2595379"/>
              <a:gd name="connsiteX9" fmla="*/ 4671031 w 4675284"/>
              <a:gd name="connsiteY9" fmla="*/ 305941 h 2595379"/>
              <a:gd name="connsiteX10" fmla="*/ 4659689 w 4675284"/>
              <a:gd name="connsiteY10" fmla="*/ 349887 h 2595379"/>
              <a:gd name="connsiteX11" fmla="*/ 4642679 w 4675284"/>
              <a:gd name="connsiteY11" fmla="*/ 392417 h 2595379"/>
              <a:gd name="connsiteX12" fmla="*/ 4621414 w 4675284"/>
              <a:gd name="connsiteY12" fmla="*/ 436361 h 2595379"/>
              <a:gd name="connsiteX13" fmla="*/ 4597316 w 4675284"/>
              <a:gd name="connsiteY13" fmla="*/ 477473 h 2595379"/>
              <a:gd name="connsiteX14" fmla="*/ 4571798 w 4675284"/>
              <a:gd name="connsiteY14" fmla="*/ 520002 h 2595379"/>
              <a:gd name="connsiteX15" fmla="*/ 4549118 w 4675284"/>
              <a:gd name="connsiteY15" fmla="*/ 562529 h 2595379"/>
              <a:gd name="connsiteX16" fmla="*/ 4526435 w 4675284"/>
              <a:gd name="connsiteY16" fmla="*/ 605056 h 2595379"/>
              <a:gd name="connsiteX17" fmla="*/ 4509423 w 4675284"/>
              <a:gd name="connsiteY17" fmla="*/ 646168 h 2595379"/>
              <a:gd name="connsiteX18" fmla="*/ 4498083 w 4675284"/>
              <a:gd name="connsiteY18" fmla="*/ 690115 h 2595379"/>
              <a:gd name="connsiteX19" fmla="*/ 4492413 w 4675284"/>
              <a:gd name="connsiteY19" fmla="*/ 734059 h 2595379"/>
              <a:gd name="connsiteX20" fmla="*/ 4492413 w 4675284"/>
              <a:gd name="connsiteY20" fmla="*/ 780841 h 2595379"/>
              <a:gd name="connsiteX21" fmla="*/ 4495247 w 4675284"/>
              <a:gd name="connsiteY21" fmla="*/ 829039 h 2595379"/>
              <a:gd name="connsiteX22" fmla="*/ 4500918 w 4675284"/>
              <a:gd name="connsiteY22" fmla="*/ 877237 h 2595379"/>
              <a:gd name="connsiteX23" fmla="*/ 4508006 w 4675284"/>
              <a:gd name="connsiteY23" fmla="*/ 925437 h 2595379"/>
              <a:gd name="connsiteX24" fmla="*/ 4513676 w 4675284"/>
              <a:gd name="connsiteY24" fmla="*/ 973635 h 2595379"/>
              <a:gd name="connsiteX25" fmla="*/ 4517929 w 4675284"/>
              <a:gd name="connsiteY25" fmla="*/ 1021833 h 2595379"/>
              <a:gd name="connsiteX26" fmla="*/ 4516511 w 4675284"/>
              <a:gd name="connsiteY26" fmla="*/ 1067198 h 2595379"/>
              <a:gd name="connsiteX27" fmla="*/ 4510842 w 4675284"/>
              <a:gd name="connsiteY27" fmla="*/ 1111145 h 2595379"/>
              <a:gd name="connsiteX28" fmla="*/ 4498083 w 4675284"/>
              <a:gd name="connsiteY28" fmla="*/ 1153672 h 2595379"/>
              <a:gd name="connsiteX29" fmla="*/ 4479655 w 4675284"/>
              <a:gd name="connsiteY29" fmla="*/ 1189112 h 2595379"/>
              <a:gd name="connsiteX30" fmla="*/ 4455554 w 4675284"/>
              <a:gd name="connsiteY30" fmla="*/ 1223135 h 2595379"/>
              <a:gd name="connsiteX31" fmla="*/ 4427200 w 4675284"/>
              <a:gd name="connsiteY31" fmla="*/ 1252905 h 2595379"/>
              <a:gd name="connsiteX32" fmla="*/ 4394597 w 4675284"/>
              <a:gd name="connsiteY32" fmla="*/ 1282673 h 2595379"/>
              <a:gd name="connsiteX33" fmla="*/ 4360574 w 4675284"/>
              <a:gd name="connsiteY33" fmla="*/ 1309609 h 2595379"/>
              <a:gd name="connsiteX34" fmla="*/ 4325134 w 4675284"/>
              <a:gd name="connsiteY34" fmla="*/ 1336543 h 2595379"/>
              <a:gd name="connsiteX35" fmla="*/ 4288277 w 4675284"/>
              <a:gd name="connsiteY35" fmla="*/ 1363478 h 2595379"/>
              <a:gd name="connsiteX36" fmla="*/ 4254254 w 4675284"/>
              <a:gd name="connsiteY36" fmla="*/ 1390412 h 2595379"/>
              <a:gd name="connsiteX37" fmla="*/ 4221648 w 4675284"/>
              <a:gd name="connsiteY37" fmla="*/ 1418764 h 2595379"/>
              <a:gd name="connsiteX38" fmla="*/ 4193296 w 4675284"/>
              <a:gd name="connsiteY38" fmla="*/ 1451369 h 2595379"/>
              <a:gd name="connsiteX39" fmla="*/ 4167779 w 4675284"/>
              <a:gd name="connsiteY39" fmla="*/ 1482557 h 2595379"/>
              <a:gd name="connsiteX40" fmla="*/ 4147931 w 4675284"/>
              <a:gd name="connsiteY40" fmla="*/ 1517996 h 2595379"/>
              <a:gd name="connsiteX41" fmla="*/ 4130921 w 4675284"/>
              <a:gd name="connsiteY41" fmla="*/ 1556272 h 2595379"/>
              <a:gd name="connsiteX42" fmla="*/ 4116744 w 4675284"/>
              <a:gd name="connsiteY42" fmla="*/ 1597384 h 2595379"/>
              <a:gd name="connsiteX43" fmla="*/ 4103986 w 4675284"/>
              <a:gd name="connsiteY43" fmla="*/ 1639912 h 2595379"/>
              <a:gd name="connsiteX44" fmla="*/ 4092645 w 4675284"/>
              <a:gd name="connsiteY44" fmla="*/ 1682440 h 2595379"/>
              <a:gd name="connsiteX45" fmla="*/ 4081304 w 4675284"/>
              <a:gd name="connsiteY45" fmla="*/ 1726386 h 2595379"/>
              <a:gd name="connsiteX46" fmla="*/ 4068546 w 4675284"/>
              <a:gd name="connsiteY46" fmla="*/ 1767497 h 2595379"/>
              <a:gd name="connsiteX47" fmla="*/ 4054369 w 4675284"/>
              <a:gd name="connsiteY47" fmla="*/ 1808606 h 2595379"/>
              <a:gd name="connsiteX48" fmla="*/ 4037359 w 4675284"/>
              <a:gd name="connsiteY48" fmla="*/ 1846882 h 2595379"/>
              <a:gd name="connsiteX49" fmla="*/ 4016094 w 4675284"/>
              <a:gd name="connsiteY49" fmla="*/ 1880906 h 2595379"/>
              <a:gd name="connsiteX50" fmla="*/ 3990579 w 4675284"/>
              <a:gd name="connsiteY50" fmla="*/ 1912092 h 2595379"/>
              <a:gd name="connsiteX51" fmla="*/ 3959390 w 4675284"/>
              <a:gd name="connsiteY51" fmla="*/ 1937609 h 2595379"/>
              <a:gd name="connsiteX52" fmla="*/ 3925367 w 4675284"/>
              <a:gd name="connsiteY52" fmla="*/ 1958872 h 2595379"/>
              <a:gd name="connsiteX53" fmla="*/ 3887091 w 4675284"/>
              <a:gd name="connsiteY53" fmla="*/ 1975885 h 2595379"/>
              <a:gd name="connsiteX54" fmla="*/ 3845980 w 4675284"/>
              <a:gd name="connsiteY54" fmla="*/ 1990061 h 2595379"/>
              <a:gd name="connsiteX55" fmla="*/ 3804871 w 4675284"/>
              <a:gd name="connsiteY55" fmla="*/ 2002819 h 2595379"/>
              <a:gd name="connsiteX56" fmla="*/ 3760924 w 4675284"/>
              <a:gd name="connsiteY56" fmla="*/ 2014161 h 2595379"/>
              <a:gd name="connsiteX57" fmla="*/ 3718395 w 4675284"/>
              <a:gd name="connsiteY57" fmla="*/ 2025501 h 2595379"/>
              <a:gd name="connsiteX58" fmla="*/ 3675867 w 4675284"/>
              <a:gd name="connsiteY58" fmla="*/ 2038260 h 2595379"/>
              <a:gd name="connsiteX59" fmla="*/ 3634758 w 4675284"/>
              <a:gd name="connsiteY59" fmla="*/ 2052436 h 2595379"/>
              <a:gd name="connsiteX60" fmla="*/ 3596482 w 4675284"/>
              <a:gd name="connsiteY60" fmla="*/ 2069448 h 2595379"/>
              <a:gd name="connsiteX61" fmla="*/ 3561043 w 4675284"/>
              <a:gd name="connsiteY61" fmla="*/ 2089293 h 2595379"/>
              <a:gd name="connsiteX62" fmla="*/ 3529854 w 4675284"/>
              <a:gd name="connsiteY62" fmla="*/ 2114810 h 2595379"/>
              <a:gd name="connsiteX63" fmla="*/ 3497249 w 4675284"/>
              <a:gd name="connsiteY63" fmla="*/ 2143163 h 2595379"/>
              <a:gd name="connsiteX64" fmla="*/ 3468896 w 4675284"/>
              <a:gd name="connsiteY64" fmla="*/ 2175768 h 2595379"/>
              <a:gd name="connsiteX65" fmla="*/ 3441962 w 4675284"/>
              <a:gd name="connsiteY65" fmla="*/ 2209791 h 2595379"/>
              <a:gd name="connsiteX66" fmla="*/ 3415027 w 4675284"/>
              <a:gd name="connsiteY66" fmla="*/ 2245230 h 2595379"/>
              <a:gd name="connsiteX67" fmla="*/ 3388092 w 4675284"/>
              <a:gd name="connsiteY67" fmla="*/ 2280671 h 2595379"/>
              <a:gd name="connsiteX68" fmla="*/ 3361158 w 4675284"/>
              <a:gd name="connsiteY68" fmla="*/ 2314693 h 2595379"/>
              <a:gd name="connsiteX69" fmla="*/ 3331388 w 4675284"/>
              <a:gd name="connsiteY69" fmla="*/ 2347298 h 2595379"/>
              <a:gd name="connsiteX70" fmla="*/ 3301618 w 4675284"/>
              <a:gd name="connsiteY70" fmla="*/ 2375650 h 2595379"/>
              <a:gd name="connsiteX71" fmla="*/ 3267597 w 4675284"/>
              <a:gd name="connsiteY71" fmla="*/ 2399749 h 2595379"/>
              <a:gd name="connsiteX72" fmla="*/ 3232156 w 4675284"/>
              <a:gd name="connsiteY72" fmla="*/ 2418179 h 2595379"/>
              <a:gd name="connsiteX73" fmla="*/ 3189626 w 4675284"/>
              <a:gd name="connsiteY73" fmla="*/ 2430938 h 2595379"/>
              <a:gd name="connsiteX74" fmla="*/ 3145680 w 4675284"/>
              <a:gd name="connsiteY74" fmla="*/ 2436608 h 2595379"/>
              <a:gd name="connsiteX75" fmla="*/ 3100318 w 4675284"/>
              <a:gd name="connsiteY75" fmla="*/ 2438025 h 2595379"/>
              <a:gd name="connsiteX76" fmla="*/ 3052118 w 4675284"/>
              <a:gd name="connsiteY76" fmla="*/ 2433772 h 2595379"/>
              <a:gd name="connsiteX77" fmla="*/ 3003920 w 4675284"/>
              <a:gd name="connsiteY77" fmla="*/ 2428102 h 2595379"/>
              <a:gd name="connsiteX78" fmla="*/ 2955720 w 4675284"/>
              <a:gd name="connsiteY78" fmla="*/ 2421013 h 2595379"/>
              <a:gd name="connsiteX79" fmla="*/ 2907522 w 4675284"/>
              <a:gd name="connsiteY79" fmla="*/ 2415344 h 2595379"/>
              <a:gd name="connsiteX80" fmla="*/ 2859323 w 4675284"/>
              <a:gd name="connsiteY80" fmla="*/ 2412508 h 2595379"/>
              <a:gd name="connsiteX81" fmla="*/ 2812542 w 4675284"/>
              <a:gd name="connsiteY81" fmla="*/ 2412508 h 2595379"/>
              <a:gd name="connsiteX82" fmla="*/ 2768597 w 4675284"/>
              <a:gd name="connsiteY82" fmla="*/ 2418179 h 2595379"/>
              <a:gd name="connsiteX83" fmla="*/ 2723233 w 4675284"/>
              <a:gd name="connsiteY83" fmla="*/ 2429520 h 2595379"/>
              <a:gd name="connsiteX84" fmla="*/ 2682122 w 4675284"/>
              <a:gd name="connsiteY84" fmla="*/ 2446530 h 2595379"/>
              <a:gd name="connsiteX85" fmla="*/ 2639594 w 4675284"/>
              <a:gd name="connsiteY85" fmla="*/ 2469213 h 2595379"/>
              <a:gd name="connsiteX86" fmla="*/ 2597066 w 4675284"/>
              <a:gd name="connsiteY86" fmla="*/ 2491895 h 2595379"/>
              <a:gd name="connsiteX87" fmla="*/ 2554537 w 4675284"/>
              <a:gd name="connsiteY87" fmla="*/ 2517411 h 2595379"/>
              <a:gd name="connsiteX88" fmla="*/ 2513425 w 4675284"/>
              <a:gd name="connsiteY88" fmla="*/ 2541511 h 2595379"/>
              <a:gd name="connsiteX89" fmla="*/ 2469481 w 4675284"/>
              <a:gd name="connsiteY89" fmla="*/ 2562775 h 2595379"/>
              <a:gd name="connsiteX90" fmla="*/ 2426952 w 4675284"/>
              <a:gd name="connsiteY90" fmla="*/ 2579787 h 2595379"/>
              <a:gd name="connsiteX91" fmla="*/ 2383005 w 4675284"/>
              <a:gd name="connsiteY91" fmla="*/ 2591128 h 2595379"/>
              <a:gd name="connsiteX92" fmla="*/ 2337643 w 4675284"/>
              <a:gd name="connsiteY92" fmla="*/ 2595379 h 2595379"/>
              <a:gd name="connsiteX93" fmla="*/ 2292279 w 4675284"/>
              <a:gd name="connsiteY93" fmla="*/ 2591128 h 2595379"/>
              <a:gd name="connsiteX94" fmla="*/ 2248333 w 4675284"/>
              <a:gd name="connsiteY94" fmla="*/ 2579787 h 2595379"/>
              <a:gd name="connsiteX95" fmla="*/ 2205806 w 4675284"/>
              <a:gd name="connsiteY95" fmla="*/ 2562775 h 2595379"/>
              <a:gd name="connsiteX96" fmla="*/ 2161860 w 4675284"/>
              <a:gd name="connsiteY96" fmla="*/ 2541511 h 2595379"/>
              <a:gd name="connsiteX97" fmla="*/ 2120747 w 4675284"/>
              <a:gd name="connsiteY97" fmla="*/ 2517411 h 2595379"/>
              <a:gd name="connsiteX98" fmla="*/ 2078220 w 4675284"/>
              <a:gd name="connsiteY98" fmla="*/ 2491895 h 2595379"/>
              <a:gd name="connsiteX99" fmla="*/ 2035691 w 4675284"/>
              <a:gd name="connsiteY99" fmla="*/ 2469213 h 2595379"/>
              <a:gd name="connsiteX100" fmla="*/ 1993164 w 4675284"/>
              <a:gd name="connsiteY100" fmla="*/ 2446530 h 2595379"/>
              <a:gd name="connsiteX101" fmla="*/ 1950636 w 4675284"/>
              <a:gd name="connsiteY101" fmla="*/ 2429520 h 2595379"/>
              <a:gd name="connsiteX102" fmla="*/ 1906690 w 4675284"/>
              <a:gd name="connsiteY102" fmla="*/ 2418179 h 2595379"/>
              <a:gd name="connsiteX103" fmla="*/ 1862743 w 4675284"/>
              <a:gd name="connsiteY103" fmla="*/ 2412508 h 2595379"/>
              <a:gd name="connsiteX104" fmla="*/ 1815961 w 4675284"/>
              <a:gd name="connsiteY104" fmla="*/ 2412508 h 2595379"/>
              <a:gd name="connsiteX105" fmla="*/ 1767762 w 4675284"/>
              <a:gd name="connsiteY105" fmla="*/ 2415344 h 2595379"/>
              <a:gd name="connsiteX106" fmla="*/ 1719564 w 4675284"/>
              <a:gd name="connsiteY106" fmla="*/ 2421013 h 2595379"/>
              <a:gd name="connsiteX107" fmla="*/ 1671364 w 4675284"/>
              <a:gd name="connsiteY107" fmla="*/ 2428102 h 2595379"/>
              <a:gd name="connsiteX108" fmla="*/ 1623165 w 4675284"/>
              <a:gd name="connsiteY108" fmla="*/ 2433772 h 2595379"/>
              <a:gd name="connsiteX109" fmla="*/ 1574967 w 4675284"/>
              <a:gd name="connsiteY109" fmla="*/ 2438025 h 2595379"/>
              <a:gd name="connsiteX110" fmla="*/ 1529605 w 4675284"/>
              <a:gd name="connsiteY110" fmla="*/ 2436608 h 2595379"/>
              <a:gd name="connsiteX111" fmla="*/ 1485659 w 4675284"/>
              <a:gd name="connsiteY111" fmla="*/ 2430938 h 2595379"/>
              <a:gd name="connsiteX112" fmla="*/ 1443130 w 4675284"/>
              <a:gd name="connsiteY112" fmla="*/ 2418179 h 2595379"/>
              <a:gd name="connsiteX113" fmla="*/ 1407690 w 4675284"/>
              <a:gd name="connsiteY113" fmla="*/ 2399749 h 2595379"/>
              <a:gd name="connsiteX114" fmla="*/ 1373666 w 4675284"/>
              <a:gd name="connsiteY114" fmla="*/ 2375650 h 2595379"/>
              <a:gd name="connsiteX115" fmla="*/ 1343897 w 4675284"/>
              <a:gd name="connsiteY115" fmla="*/ 2347298 h 2595379"/>
              <a:gd name="connsiteX116" fmla="*/ 1314126 w 4675284"/>
              <a:gd name="connsiteY116" fmla="*/ 2314693 h 2595379"/>
              <a:gd name="connsiteX117" fmla="*/ 1287192 w 4675284"/>
              <a:gd name="connsiteY117" fmla="*/ 2280671 h 2595379"/>
              <a:gd name="connsiteX118" fmla="*/ 1260258 w 4675284"/>
              <a:gd name="connsiteY118" fmla="*/ 2245230 h 2595379"/>
              <a:gd name="connsiteX119" fmla="*/ 1233323 w 4675284"/>
              <a:gd name="connsiteY119" fmla="*/ 2209791 h 2595379"/>
              <a:gd name="connsiteX120" fmla="*/ 1206389 w 4675284"/>
              <a:gd name="connsiteY120" fmla="*/ 2175768 h 2595379"/>
              <a:gd name="connsiteX121" fmla="*/ 1178036 w 4675284"/>
              <a:gd name="connsiteY121" fmla="*/ 2143163 h 2595379"/>
              <a:gd name="connsiteX122" fmla="*/ 1145430 w 4675284"/>
              <a:gd name="connsiteY122" fmla="*/ 2114810 h 2595379"/>
              <a:gd name="connsiteX123" fmla="*/ 1114243 w 4675284"/>
              <a:gd name="connsiteY123" fmla="*/ 2089293 h 2595379"/>
              <a:gd name="connsiteX124" fmla="*/ 1078803 w 4675284"/>
              <a:gd name="connsiteY124" fmla="*/ 2069448 h 2595379"/>
              <a:gd name="connsiteX125" fmla="*/ 1040528 w 4675284"/>
              <a:gd name="connsiteY125" fmla="*/ 2052436 h 2595379"/>
              <a:gd name="connsiteX126" fmla="*/ 999417 w 4675284"/>
              <a:gd name="connsiteY126" fmla="*/ 2038260 h 2595379"/>
              <a:gd name="connsiteX127" fmla="*/ 956888 w 4675284"/>
              <a:gd name="connsiteY127" fmla="*/ 2025501 h 2595379"/>
              <a:gd name="connsiteX128" fmla="*/ 914361 w 4675284"/>
              <a:gd name="connsiteY128" fmla="*/ 2014161 h 2595379"/>
              <a:gd name="connsiteX129" fmla="*/ 870414 w 4675284"/>
              <a:gd name="connsiteY129" fmla="*/ 2002819 h 2595379"/>
              <a:gd name="connsiteX130" fmla="*/ 829304 w 4675284"/>
              <a:gd name="connsiteY130" fmla="*/ 1990061 h 2595379"/>
              <a:gd name="connsiteX131" fmla="*/ 788192 w 4675284"/>
              <a:gd name="connsiteY131" fmla="*/ 1975885 h 2595379"/>
              <a:gd name="connsiteX132" fmla="*/ 749918 w 4675284"/>
              <a:gd name="connsiteY132" fmla="*/ 1958872 h 2595379"/>
              <a:gd name="connsiteX133" fmla="*/ 715894 w 4675284"/>
              <a:gd name="connsiteY133" fmla="*/ 1937609 h 2595379"/>
              <a:gd name="connsiteX134" fmla="*/ 684706 w 4675284"/>
              <a:gd name="connsiteY134" fmla="*/ 1912092 h 2595379"/>
              <a:gd name="connsiteX135" fmla="*/ 659191 w 4675284"/>
              <a:gd name="connsiteY135" fmla="*/ 1880906 h 2595379"/>
              <a:gd name="connsiteX136" fmla="*/ 637927 w 4675284"/>
              <a:gd name="connsiteY136" fmla="*/ 1846882 h 2595379"/>
              <a:gd name="connsiteX137" fmla="*/ 620915 w 4675284"/>
              <a:gd name="connsiteY137" fmla="*/ 1808606 h 2595379"/>
              <a:gd name="connsiteX138" fmla="*/ 606740 w 4675284"/>
              <a:gd name="connsiteY138" fmla="*/ 1767497 h 2595379"/>
              <a:gd name="connsiteX139" fmla="*/ 593981 w 4675284"/>
              <a:gd name="connsiteY139" fmla="*/ 1726386 h 2595379"/>
              <a:gd name="connsiteX140" fmla="*/ 582640 w 4675284"/>
              <a:gd name="connsiteY140" fmla="*/ 1682440 h 2595379"/>
              <a:gd name="connsiteX141" fmla="*/ 571298 w 4675284"/>
              <a:gd name="connsiteY141" fmla="*/ 1639912 h 2595379"/>
              <a:gd name="connsiteX142" fmla="*/ 558540 w 4675284"/>
              <a:gd name="connsiteY142" fmla="*/ 1597384 h 2595379"/>
              <a:gd name="connsiteX143" fmla="*/ 544364 w 4675284"/>
              <a:gd name="connsiteY143" fmla="*/ 1556272 h 2595379"/>
              <a:gd name="connsiteX144" fmla="*/ 527352 w 4675284"/>
              <a:gd name="connsiteY144" fmla="*/ 1517996 h 2595379"/>
              <a:gd name="connsiteX145" fmla="*/ 507505 w 4675284"/>
              <a:gd name="connsiteY145" fmla="*/ 1482557 h 2595379"/>
              <a:gd name="connsiteX146" fmla="*/ 481990 w 4675284"/>
              <a:gd name="connsiteY146" fmla="*/ 1451369 h 2595379"/>
              <a:gd name="connsiteX147" fmla="*/ 453636 w 4675284"/>
              <a:gd name="connsiteY147" fmla="*/ 1418764 h 2595379"/>
              <a:gd name="connsiteX148" fmla="*/ 421032 w 4675284"/>
              <a:gd name="connsiteY148" fmla="*/ 1390412 h 2595379"/>
              <a:gd name="connsiteX149" fmla="*/ 385590 w 4675284"/>
              <a:gd name="connsiteY149" fmla="*/ 1363478 h 2595379"/>
              <a:gd name="connsiteX150" fmla="*/ 350151 w 4675284"/>
              <a:gd name="connsiteY150" fmla="*/ 1336543 h 2595379"/>
              <a:gd name="connsiteX151" fmla="*/ 314711 w 4675284"/>
              <a:gd name="connsiteY151" fmla="*/ 1309609 h 2595379"/>
              <a:gd name="connsiteX152" fmla="*/ 280687 w 4675284"/>
              <a:gd name="connsiteY152" fmla="*/ 1282673 h 2595379"/>
              <a:gd name="connsiteX153" fmla="*/ 248082 w 4675284"/>
              <a:gd name="connsiteY153" fmla="*/ 1252905 h 2595379"/>
              <a:gd name="connsiteX154" fmla="*/ 219730 w 4675284"/>
              <a:gd name="connsiteY154" fmla="*/ 1223135 h 2595379"/>
              <a:gd name="connsiteX155" fmla="*/ 195632 w 4675284"/>
              <a:gd name="connsiteY155" fmla="*/ 1189112 h 2595379"/>
              <a:gd name="connsiteX156" fmla="*/ 177203 w 4675284"/>
              <a:gd name="connsiteY156" fmla="*/ 1153672 h 2595379"/>
              <a:gd name="connsiteX157" fmla="*/ 164444 w 4675284"/>
              <a:gd name="connsiteY157" fmla="*/ 1111145 h 2595379"/>
              <a:gd name="connsiteX158" fmla="*/ 158774 w 4675284"/>
              <a:gd name="connsiteY158" fmla="*/ 1067198 h 2595379"/>
              <a:gd name="connsiteX159" fmla="*/ 157355 w 4675284"/>
              <a:gd name="connsiteY159" fmla="*/ 1021833 h 2595379"/>
              <a:gd name="connsiteX160" fmla="*/ 161608 w 4675284"/>
              <a:gd name="connsiteY160" fmla="*/ 973635 h 2595379"/>
              <a:gd name="connsiteX161" fmla="*/ 167279 w 4675284"/>
              <a:gd name="connsiteY161" fmla="*/ 925437 h 2595379"/>
              <a:gd name="connsiteX162" fmla="*/ 174367 w 4675284"/>
              <a:gd name="connsiteY162" fmla="*/ 877237 h 2595379"/>
              <a:gd name="connsiteX163" fmla="*/ 180038 w 4675284"/>
              <a:gd name="connsiteY163" fmla="*/ 829039 h 2595379"/>
              <a:gd name="connsiteX164" fmla="*/ 182874 w 4675284"/>
              <a:gd name="connsiteY164" fmla="*/ 780841 h 2595379"/>
              <a:gd name="connsiteX165" fmla="*/ 182874 w 4675284"/>
              <a:gd name="connsiteY165" fmla="*/ 734059 h 2595379"/>
              <a:gd name="connsiteX166" fmla="*/ 177203 w 4675284"/>
              <a:gd name="connsiteY166" fmla="*/ 690115 h 2595379"/>
              <a:gd name="connsiteX167" fmla="*/ 165862 w 4675284"/>
              <a:gd name="connsiteY167" fmla="*/ 646168 h 2595379"/>
              <a:gd name="connsiteX168" fmla="*/ 148850 w 4675284"/>
              <a:gd name="connsiteY168" fmla="*/ 605056 h 2595379"/>
              <a:gd name="connsiteX169" fmla="*/ 127586 w 4675284"/>
              <a:gd name="connsiteY169" fmla="*/ 562529 h 2595379"/>
              <a:gd name="connsiteX170" fmla="*/ 103486 w 4675284"/>
              <a:gd name="connsiteY170" fmla="*/ 520002 h 2595379"/>
              <a:gd name="connsiteX171" fmla="*/ 77970 w 4675284"/>
              <a:gd name="connsiteY171" fmla="*/ 477473 h 2595379"/>
              <a:gd name="connsiteX172" fmla="*/ 53870 w 4675284"/>
              <a:gd name="connsiteY172" fmla="*/ 436361 h 2595379"/>
              <a:gd name="connsiteX173" fmla="*/ 32605 w 4675284"/>
              <a:gd name="connsiteY173" fmla="*/ 392417 h 2595379"/>
              <a:gd name="connsiteX174" fmla="*/ 15595 w 4675284"/>
              <a:gd name="connsiteY174" fmla="*/ 349887 h 2595379"/>
              <a:gd name="connsiteX175" fmla="*/ 4254 w 4675284"/>
              <a:gd name="connsiteY175" fmla="*/ 305941 h 2595379"/>
              <a:gd name="connsiteX176" fmla="*/ 0 w 4675284"/>
              <a:gd name="connsiteY176" fmla="*/ 260577 h 2595379"/>
              <a:gd name="connsiteX177" fmla="*/ 4254 w 4675284"/>
              <a:gd name="connsiteY177" fmla="*/ 215215 h 2595379"/>
              <a:gd name="connsiteX178" fmla="*/ 15595 w 4675284"/>
              <a:gd name="connsiteY178" fmla="*/ 171270 h 2595379"/>
              <a:gd name="connsiteX179" fmla="*/ 32605 w 4675284"/>
              <a:gd name="connsiteY179" fmla="*/ 128740 h 2595379"/>
              <a:gd name="connsiteX180" fmla="*/ 53870 w 4675284"/>
              <a:gd name="connsiteY180" fmla="*/ 84796 h 2595379"/>
              <a:gd name="connsiteX181" fmla="*/ 77970 w 4675284"/>
              <a:gd name="connsiteY181" fmla="*/ 43684 h 2595379"/>
              <a:gd name="connsiteX182" fmla="*/ 103486 w 4675284"/>
              <a:gd name="connsiteY182" fmla="*/ 1157 h 259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4675284" h="2595379">
                <a:moveTo>
                  <a:pt x="104141" y="0"/>
                </a:moveTo>
                <a:lnTo>
                  <a:pt x="4571181" y="0"/>
                </a:lnTo>
                <a:lnTo>
                  <a:pt x="4571798" y="1157"/>
                </a:lnTo>
                <a:lnTo>
                  <a:pt x="4597316" y="43684"/>
                </a:lnTo>
                <a:lnTo>
                  <a:pt x="4621414" y="84796"/>
                </a:lnTo>
                <a:lnTo>
                  <a:pt x="4642679" y="128740"/>
                </a:lnTo>
                <a:lnTo>
                  <a:pt x="4659689" y="171270"/>
                </a:lnTo>
                <a:lnTo>
                  <a:pt x="4671031" y="215215"/>
                </a:lnTo>
                <a:lnTo>
                  <a:pt x="4675284" y="260577"/>
                </a:lnTo>
                <a:lnTo>
                  <a:pt x="4671031" y="305941"/>
                </a:lnTo>
                <a:lnTo>
                  <a:pt x="4659689" y="349887"/>
                </a:lnTo>
                <a:lnTo>
                  <a:pt x="4642679" y="392417"/>
                </a:lnTo>
                <a:lnTo>
                  <a:pt x="4621414" y="436361"/>
                </a:lnTo>
                <a:lnTo>
                  <a:pt x="4597316" y="477473"/>
                </a:lnTo>
                <a:lnTo>
                  <a:pt x="4571798" y="520002"/>
                </a:lnTo>
                <a:lnTo>
                  <a:pt x="4549118" y="562529"/>
                </a:lnTo>
                <a:lnTo>
                  <a:pt x="4526435" y="605056"/>
                </a:lnTo>
                <a:lnTo>
                  <a:pt x="4509423" y="646168"/>
                </a:lnTo>
                <a:lnTo>
                  <a:pt x="4498083" y="690115"/>
                </a:lnTo>
                <a:lnTo>
                  <a:pt x="4492413" y="734059"/>
                </a:lnTo>
                <a:lnTo>
                  <a:pt x="4492413" y="780841"/>
                </a:lnTo>
                <a:lnTo>
                  <a:pt x="4495247" y="829039"/>
                </a:lnTo>
                <a:lnTo>
                  <a:pt x="4500918" y="877237"/>
                </a:lnTo>
                <a:lnTo>
                  <a:pt x="4508006" y="925437"/>
                </a:lnTo>
                <a:lnTo>
                  <a:pt x="4513676" y="973635"/>
                </a:lnTo>
                <a:lnTo>
                  <a:pt x="4517929" y="1021833"/>
                </a:lnTo>
                <a:lnTo>
                  <a:pt x="4516511" y="1067198"/>
                </a:lnTo>
                <a:lnTo>
                  <a:pt x="4510842" y="1111145"/>
                </a:lnTo>
                <a:lnTo>
                  <a:pt x="4498083" y="1153672"/>
                </a:lnTo>
                <a:lnTo>
                  <a:pt x="4479655" y="1189112"/>
                </a:lnTo>
                <a:lnTo>
                  <a:pt x="4455554" y="1223135"/>
                </a:lnTo>
                <a:lnTo>
                  <a:pt x="4427200" y="1252905"/>
                </a:lnTo>
                <a:lnTo>
                  <a:pt x="4394597" y="1282673"/>
                </a:lnTo>
                <a:lnTo>
                  <a:pt x="4360574" y="1309609"/>
                </a:lnTo>
                <a:lnTo>
                  <a:pt x="4325134" y="1336543"/>
                </a:lnTo>
                <a:lnTo>
                  <a:pt x="4288277" y="1363478"/>
                </a:lnTo>
                <a:lnTo>
                  <a:pt x="4254254" y="1390412"/>
                </a:lnTo>
                <a:lnTo>
                  <a:pt x="4221648" y="1418764"/>
                </a:lnTo>
                <a:lnTo>
                  <a:pt x="4193296" y="1451369"/>
                </a:lnTo>
                <a:lnTo>
                  <a:pt x="4167779" y="1482557"/>
                </a:lnTo>
                <a:lnTo>
                  <a:pt x="4147931" y="1517996"/>
                </a:lnTo>
                <a:lnTo>
                  <a:pt x="4130921" y="1556272"/>
                </a:lnTo>
                <a:lnTo>
                  <a:pt x="4116744" y="1597384"/>
                </a:lnTo>
                <a:lnTo>
                  <a:pt x="4103986" y="1639912"/>
                </a:lnTo>
                <a:lnTo>
                  <a:pt x="4092645" y="1682440"/>
                </a:lnTo>
                <a:lnTo>
                  <a:pt x="4081304" y="1726386"/>
                </a:lnTo>
                <a:lnTo>
                  <a:pt x="4068546" y="1767497"/>
                </a:lnTo>
                <a:lnTo>
                  <a:pt x="4054369" y="1808606"/>
                </a:lnTo>
                <a:lnTo>
                  <a:pt x="4037359" y="1846882"/>
                </a:lnTo>
                <a:lnTo>
                  <a:pt x="4016094" y="1880906"/>
                </a:lnTo>
                <a:lnTo>
                  <a:pt x="3990579" y="1912092"/>
                </a:lnTo>
                <a:lnTo>
                  <a:pt x="3959390" y="1937609"/>
                </a:lnTo>
                <a:lnTo>
                  <a:pt x="3925367" y="1958872"/>
                </a:lnTo>
                <a:lnTo>
                  <a:pt x="3887091" y="1975885"/>
                </a:lnTo>
                <a:lnTo>
                  <a:pt x="3845980" y="1990061"/>
                </a:lnTo>
                <a:lnTo>
                  <a:pt x="3804871" y="2002819"/>
                </a:lnTo>
                <a:lnTo>
                  <a:pt x="3760924" y="2014161"/>
                </a:lnTo>
                <a:lnTo>
                  <a:pt x="3718395" y="2025501"/>
                </a:lnTo>
                <a:lnTo>
                  <a:pt x="3675867" y="2038260"/>
                </a:lnTo>
                <a:lnTo>
                  <a:pt x="3634758" y="2052436"/>
                </a:lnTo>
                <a:lnTo>
                  <a:pt x="3596482" y="2069448"/>
                </a:lnTo>
                <a:lnTo>
                  <a:pt x="3561043" y="2089293"/>
                </a:lnTo>
                <a:lnTo>
                  <a:pt x="3529854" y="2114810"/>
                </a:lnTo>
                <a:lnTo>
                  <a:pt x="3497249" y="2143163"/>
                </a:lnTo>
                <a:lnTo>
                  <a:pt x="3468896" y="2175768"/>
                </a:lnTo>
                <a:lnTo>
                  <a:pt x="3441962" y="2209791"/>
                </a:lnTo>
                <a:lnTo>
                  <a:pt x="3415027" y="2245230"/>
                </a:lnTo>
                <a:lnTo>
                  <a:pt x="3388092" y="2280671"/>
                </a:lnTo>
                <a:lnTo>
                  <a:pt x="3361158" y="2314693"/>
                </a:lnTo>
                <a:lnTo>
                  <a:pt x="3331388" y="2347298"/>
                </a:lnTo>
                <a:lnTo>
                  <a:pt x="3301618" y="2375650"/>
                </a:lnTo>
                <a:lnTo>
                  <a:pt x="3267597" y="2399749"/>
                </a:lnTo>
                <a:lnTo>
                  <a:pt x="3232156" y="2418179"/>
                </a:lnTo>
                <a:lnTo>
                  <a:pt x="3189626" y="2430938"/>
                </a:lnTo>
                <a:lnTo>
                  <a:pt x="3145680" y="2436608"/>
                </a:lnTo>
                <a:lnTo>
                  <a:pt x="3100318" y="2438025"/>
                </a:lnTo>
                <a:lnTo>
                  <a:pt x="3052118" y="2433772"/>
                </a:lnTo>
                <a:lnTo>
                  <a:pt x="3003920" y="2428102"/>
                </a:lnTo>
                <a:lnTo>
                  <a:pt x="2955720" y="2421013"/>
                </a:lnTo>
                <a:lnTo>
                  <a:pt x="2907522" y="2415344"/>
                </a:lnTo>
                <a:lnTo>
                  <a:pt x="2859323" y="2412508"/>
                </a:lnTo>
                <a:lnTo>
                  <a:pt x="2812542" y="2412508"/>
                </a:lnTo>
                <a:lnTo>
                  <a:pt x="2768597" y="2418179"/>
                </a:lnTo>
                <a:lnTo>
                  <a:pt x="2723233" y="2429520"/>
                </a:lnTo>
                <a:lnTo>
                  <a:pt x="2682122" y="2446530"/>
                </a:lnTo>
                <a:lnTo>
                  <a:pt x="2639594" y="2469213"/>
                </a:lnTo>
                <a:lnTo>
                  <a:pt x="2597066" y="2491895"/>
                </a:lnTo>
                <a:lnTo>
                  <a:pt x="2554537" y="2517411"/>
                </a:lnTo>
                <a:lnTo>
                  <a:pt x="2513425" y="2541511"/>
                </a:lnTo>
                <a:lnTo>
                  <a:pt x="2469481" y="2562775"/>
                </a:lnTo>
                <a:lnTo>
                  <a:pt x="2426952" y="2579787"/>
                </a:lnTo>
                <a:lnTo>
                  <a:pt x="2383005" y="2591128"/>
                </a:lnTo>
                <a:lnTo>
                  <a:pt x="2337643" y="2595379"/>
                </a:lnTo>
                <a:lnTo>
                  <a:pt x="2292279" y="2591128"/>
                </a:lnTo>
                <a:lnTo>
                  <a:pt x="2248333" y="2579787"/>
                </a:lnTo>
                <a:lnTo>
                  <a:pt x="2205806" y="2562775"/>
                </a:lnTo>
                <a:lnTo>
                  <a:pt x="2161860" y="2541511"/>
                </a:lnTo>
                <a:lnTo>
                  <a:pt x="2120747" y="2517411"/>
                </a:lnTo>
                <a:lnTo>
                  <a:pt x="2078220" y="2491895"/>
                </a:lnTo>
                <a:lnTo>
                  <a:pt x="2035691" y="2469213"/>
                </a:lnTo>
                <a:lnTo>
                  <a:pt x="1993164" y="2446530"/>
                </a:lnTo>
                <a:lnTo>
                  <a:pt x="1950636" y="2429520"/>
                </a:lnTo>
                <a:lnTo>
                  <a:pt x="1906690" y="2418179"/>
                </a:lnTo>
                <a:lnTo>
                  <a:pt x="1862743" y="2412508"/>
                </a:lnTo>
                <a:lnTo>
                  <a:pt x="1815961" y="2412508"/>
                </a:lnTo>
                <a:lnTo>
                  <a:pt x="1767762" y="2415344"/>
                </a:lnTo>
                <a:lnTo>
                  <a:pt x="1719564" y="2421013"/>
                </a:lnTo>
                <a:lnTo>
                  <a:pt x="1671364" y="2428102"/>
                </a:lnTo>
                <a:lnTo>
                  <a:pt x="1623165" y="2433772"/>
                </a:lnTo>
                <a:lnTo>
                  <a:pt x="1574967" y="2438025"/>
                </a:lnTo>
                <a:lnTo>
                  <a:pt x="1529605" y="2436608"/>
                </a:lnTo>
                <a:lnTo>
                  <a:pt x="1485659" y="2430938"/>
                </a:lnTo>
                <a:lnTo>
                  <a:pt x="1443130" y="2418179"/>
                </a:lnTo>
                <a:lnTo>
                  <a:pt x="1407690" y="2399749"/>
                </a:lnTo>
                <a:lnTo>
                  <a:pt x="1373666" y="2375650"/>
                </a:lnTo>
                <a:lnTo>
                  <a:pt x="1343897" y="2347298"/>
                </a:lnTo>
                <a:lnTo>
                  <a:pt x="1314126" y="2314693"/>
                </a:lnTo>
                <a:lnTo>
                  <a:pt x="1287192" y="2280671"/>
                </a:lnTo>
                <a:lnTo>
                  <a:pt x="1260258" y="2245230"/>
                </a:lnTo>
                <a:lnTo>
                  <a:pt x="1233323" y="2209791"/>
                </a:lnTo>
                <a:lnTo>
                  <a:pt x="1206389" y="2175768"/>
                </a:lnTo>
                <a:lnTo>
                  <a:pt x="1178036" y="2143163"/>
                </a:lnTo>
                <a:lnTo>
                  <a:pt x="1145430" y="2114810"/>
                </a:lnTo>
                <a:lnTo>
                  <a:pt x="1114243" y="2089293"/>
                </a:lnTo>
                <a:lnTo>
                  <a:pt x="1078803" y="2069448"/>
                </a:lnTo>
                <a:lnTo>
                  <a:pt x="1040528" y="2052436"/>
                </a:lnTo>
                <a:lnTo>
                  <a:pt x="999417" y="2038260"/>
                </a:lnTo>
                <a:lnTo>
                  <a:pt x="956888" y="2025501"/>
                </a:lnTo>
                <a:lnTo>
                  <a:pt x="914361" y="2014161"/>
                </a:lnTo>
                <a:lnTo>
                  <a:pt x="870414" y="2002819"/>
                </a:lnTo>
                <a:lnTo>
                  <a:pt x="829304" y="1990061"/>
                </a:lnTo>
                <a:lnTo>
                  <a:pt x="788192" y="1975885"/>
                </a:lnTo>
                <a:lnTo>
                  <a:pt x="749918" y="1958872"/>
                </a:lnTo>
                <a:lnTo>
                  <a:pt x="715894" y="1937609"/>
                </a:lnTo>
                <a:lnTo>
                  <a:pt x="684706" y="1912092"/>
                </a:lnTo>
                <a:lnTo>
                  <a:pt x="659191" y="1880906"/>
                </a:lnTo>
                <a:lnTo>
                  <a:pt x="637927" y="1846882"/>
                </a:lnTo>
                <a:lnTo>
                  <a:pt x="620915" y="1808606"/>
                </a:lnTo>
                <a:lnTo>
                  <a:pt x="606740" y="1767497"/>
                </a:lnTo>
                <a:lnTo>
                  <a:pt x="593981" y="1726386"/>
                </a:lnTo>
                <a:lnTo>
                  <a:pt x="582640" y="1682440"/>
                </a:lnTo>
                <a:lnTo>
                  <a:pt x="571298" y="1639912"/>
                </a:lnTo>
                <a:lnTo>
                  <a:pt x="558540" y="1597384"/>
                </a:lnTo>
                <a:lnTo>
                  <a:pt x="544364" y="1556272"/>
                </a:lnTo>
                <a:lnTo>
                  <a:pt x="527352" y="1517996"/>
                </a:lnTo>
                <a:lnTo>
                  <a:pt x="507505" y="1482557"/>
                </a:lnTo>
                <a:lnTo>
                  <a:pt x="481990" y="1451369"/>
                </a:lnTo>
                <a:lnTo>
                  <a:pt x="453636" y="1418764"/>
                </a:lnTo>
                <a:lnTo>
                  <a:pt x="421032" y="1390412"/>
                </a:lnTo>
                <a:lnTo>
                  <a:pt x="385590" y="1363478"/>
                </a:lnTo>
                <a:lnTo>
                  <a:pt x="350151" y="1336543"/>
                </a:lnTo>
                <a:lnTo>
                  <a:pt x="314711" y="1309609"/>
                </a:lnTo>
                <a:lnTo>
                  <a:pt x="280687" y="1282673"/>
                </a:lnTo>
                <a:lnTo>
                  <a:pt x="248082" y="1252905"/>
                </a:lnTo>
                <a:lnTo>
                  <a:pt x="219730" y="1223135"/>
                </a:lnTo>
                <a:lnTo>
                  <a:pt x="195632" y="1189112"/>
                </a:lnTo>
                <a:lnTo>
                  <a:pt x="177203" y="1153672"/>
                </a:lnTo>
                <a:lnTo>
                  <a:pt x="164444" y="1111145"/>
                </a:lnTo>
                <a:lnTo>
                  <a:pt x="158774" y="1067198"/>
                </a:lnTo>
                <a:lnTo>
                  <a:pt x="157355" y="1021833"/>
                </a:lnTo>
                <a:lnTo>
                  <a:pt x="161608" y="973635"/>
                </a:lnTo>
                <a:lnTo>
                  <a:pt x="167279" y="925437"/>
                </a:lnTo>
                <a:lnTo>
                  <a:pt x="174367" y="877237"/>
                </a:lnTo>
                <a:lnTo>
                  <a:pt x="180038" y="829039"/>
                </a:lnTo>
                <a:lnTo>
                  <a:pt x="182874" y="780841"/>
                </a:lnTo>
                <a:lnTo>
                  <a:pt x="182874" y="734059"/>
                </a:lnTo>
                <a:lnTo>
                  <a:pt x="177203" y="690115"/>
                </a:lnTo>
                <a:lnTo>
                  <a:pt x="165862" y="646168"/>
                </a:lnTo>
                <a:lnTo>
                  <a:pt x="148850" y="605056"/>
                </a:lnTo>
                <a:lnTo>
                  <a:pt x="127586" y="562529"/>
                </a:lnTo>
                <a:lnTo>
                  <a:pt x="103486" y="520002"/>
                </a:lnTo>
                <a:lnTo>
                  <a:pt x="77970" y="477473"/>
                </a:lnTo>
                <a:lnTo>
                  <a:pt x="53870" y="436361"/>
                </a:lnTo>
                <a:lnTo>
                  <a:pt x="32605" y="392417"/>
                </a:lnTo>
                <a:lnTo>
                  <a:pt x="15595" y="349887"/>
                </a:lnTo>
                <a:lnTo>
                  <a:pt x="4254" y="305941"/>
                </a:lnTo>
                <a:lnTo>
                  <a:pt x="0" y="260577"/>
                </a:lnTo>
                <a:lnTo>
                  <a:pt x="4254" y="215215"/>
                </a:lnTo>
                <a:lnTo>
                  <a:pt x="15595" y="171270"/>
                </a:lnTo>
                <a:lnTo>
                  <a:pt x="32605" y="128740"/>
                </a:lnTo>
                <a:lnTo>
                  <a:pt x="53870" y="84796"/>
                </a:lnTo>
                <a:lnTo>
                  <a:pt x="77970" y="43684"/>
                </a:lnTo>
                <a:lnTo>
                  <a:pt x="103486" y="1157"/>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87" name="Freeform: Shape 86">
            <a:extLst>
              <a:ext uri="{FF2B5EF4-FFF2-40B4-BE49-F238E27FC236}">
                <a16:creationId xmlns:a16="http://schemas.microsoft.com/office/drawing/2014/main" id="{81F1AD49-2A0C-4CA7-AFC8-0BC7B5D0F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613" y="-1467"/>
            <a:ext cx="4451689" cy="2485182"/>
          </a:xfrm>
          <a:custGeom>
            <a:avLst/>
            <a:gdLst>
              <a:gd name="connsiteX0" fmla="*/ 107054 w 4451689"/>
              <a:gd name="connsiteY0" fmla="*/ 0 h 2485182"/>
              <a:gd name="connsiteX1" fmla="*/ 4345137 w 4451689"/>
              <a:gd name="connsiteY1" fmla="*/ 0 h 2485182"/>
              <a:gd name="connsiteX2" fmla="*/ 4353152 w 4451689"/>
              <a:gd name="connsiteY2" fmla="*/ 15030 h 2485182"/>
              <a:gd name="connsiteX3" fmla="*/ 4377450 w 4451689"/>
              <a:gd name="connsiteY3" fmla="*/ 55523 h 2485182"/>
              <a:gd name="connsiteX4" fmla="*/ 4400395 w 4451689"/>
              <a:gd name="connsiteY4" fmla="*/ 94669 h 2485182"/>
              <a:gd name="connsiteX5" fmla="*/ 4420644 w 4451689"/>
              <a:gd name="connsiteY5" fmla="*/ 136512 h 2485182"/>
              <a:gd name="connsiteX6" fmla="*/ 4436840 w 4451689"/>
              <a:gd name="connsiteY6" fmla="*/ 177007 h 2485182"/>
              <a:gd name="connsiteX7" fmla="*/ 4447640 w 4451689"/>
              <a:gd name="connsiteY7" fmla="*/ 218851 h 2485182"/>
              <a:gd name="connsiteX8" fmla="*/ 4451689 w 4451689"/>
              <a:gd name="connsiteY8" fmla="*/ 262044 h 2485182"/>
              <a:gd name="connsiteX9" fmla="*/ 4447640 w 4451689"/>
              <a:gd name="connsiteY9" fmla="*/ 305238 h 2485182"/>
              <a:gd name="connsiteX10" fmla="*/ 4436840 w 4451689"/>
              <a:gd name="connsiteY10" fmla="*/ 347083 h 2485182"/>
              <a:gd name="connsiteX11" fmla="*/ 4420644 w 4451689"/>
              <a:gd name="connsiteY11" fmla="*/ 387578 h 2485182"/>
              <a:gd name="connsiteX12" fmla="*/ 4400395 w 4451689"/>
              <a:gd name="connsiteY12" fmla="*/ 429420 h 2485182"/>
              <a:gd name="connsiteX13" fmla="*/ 4377450 w 4451689"/>
              <a:gd name="connsiteY13" fmla="*/ 468566 h 2485182"/>
              <a:gd name="connsiteX14" fmla="*/ 4353152 w 4451689"/>
              <a:gd name="connsiteY14" fmla="*/ 509061 h 2485182"/>
              <a:gd name="connsiteX15" fmla="*/ 4331557 w 4451689"/>
              <a:gd name="connsiteY15" fmla="*/ 549554 h 2485182"/>
              <a:gd name="connsiteX16" fmla="*/ 4309959 w 4451689"/>
              <a:gd name="connsiteY16" fmla="*/ 590048 h 2485182"/>
              <a:gd name="connsiteX17" fmla="*/ 4293760 w 4451689"/>
              <a:gd name="connsiteY17" fmla="*/ 629194 h 2485182"/>
              <a:gd name="connsiteX18" fmla="*/ 4282964 w 4451689"/>
              <a:gd name="connsiteY18" fmla="*/ 671038 h 2485182"/>
              <a:gd name="connsiteX19" fmla="*/ 4277564 w 4451689"/>
              <a:gd name="connsiteY19" fmla="*/ 712881 h 2485182"/>
              <a:gd name="connsiteX20" fmla="*/ 4277564 w 4451689"/>
              <a:gd name="connsiteY20" fmla="*/ 757426 h 2485182"/>
              <a:gd name="connsiteX21" fmla="*/ 4280263 w 4451689"/>
              <a:gd name="connsiteY21" fmla="*/ 803319 h 2485182"/>
              <a:gd name="connsiteX22" fmla="*/ 4285662 w 4451689"/>
              <a:gd name="connsiteY22" fmla="*/ 849212 h 2485182"/>
              <a:gd name="connsiteX23" fmla="*/ 4292411 w 4451689"/>
              <a:gd name="connsiteY23" fmla="*/ 895106 h 2485182"/>
              <a:gd name="connsiteX24" fmla="*/ 4297810 w 4451689"/>
              <a:gd name="connsiteY24" fmla="*/ 940999 h 2485182"/>
              <a:gd name="connsiteX25" fmla="*/ 4301860 w 4451689"/>
              <a:gd name="connsiteY25" fmla="*/ 986892 h 2485182"/>
              <a:gd name="connsiteX26" fmla="*/ 4300510 w 4451689"/>
              <a:gd name="connsiteY26" fmla="*/ 1030088 h 2485182"/>
              <a:gd name="connsiteX27" fmla="*/ 4295111 w 4451689"/>
              <a:gd name="connsiteY27" fmla="*/ 1071932 h 2485182"/>
              <a:gd name="connsiteX28" fmla="*/ 4282964 w 4451689"/>
              <a:gd name="connsiteY28" fmla="*/ 1112426 h 2485182"/>
              <a:gd name="connsiteX29" fmla="*/ 4265415 w 4451689"/>
              <a:gd name="connsiteY29" fmla="*/ 1146170 h 2485182"/>
              <a:gd name="connsiteX30" fmla="*/ 4242468 w 4451689"/>
              <a:gd name="connsiteY30" fmla="*/ 1178567 h 2485182"/>
              <a:gd name="connsiteX31" fmla="*/ 4215470 w 4451689"/>
              <a:gd name="connsiteY31" fmla="*/ 1206912 h 2485182"/>
              <a:gd name="connsiteX32" fmla="*/ 4184426 w 4451689"/>
              <a:gd name="connsiteY32" fmla="*/ 1235258 h 2485182"/>
              <a:gd name="connsiteX33" fmla="*/ 4152030 w 4451689"/>
              <a:gd name="connsiteY33" fmla="*/ 1260905 h 2485182"/>
              <a:gd name="connsiteX34" fmla="*/ 4118284 w 4451689"/>
              <a:gd name="connsiteY34" fmla="*/ 1286551 h 2485182"/>
              <a:gd name="connsiteX35" fmla="*/ 4083191 w 4451689"/>
              <a:gd name="connsiteY35" fmla="*/ 1312197 h 2485182"/>
              <a:gd name="connsiteX36" fmla="*/ 4050794 w 4451689"/>
              <a:gd name="connsiteY36" fmla="*/ 1337843 h 2485182"/>
              <a:gd name="connsiteX37" fmla="*/ 4019748 w 4451689"/>
              <a:gd name="connsiteY37" fmla="*/ 1364839 h 2485182"/>
              <a:gd name="connsiteX38" fmla="*/ 3992752 w 4451689"/>
              <a:gd name="connsiteY38" fmla="*/ 1395885 h 2485182"/>
              <a:gd name="connsiteX39" fmla="*/ 3968455 w 4451689"/>
              <a:gd name="connsiteY39" fmla="*/ 1425581 h 2485182"/>
              <a:gd name="connsiteX40" fmla="*/ 3949557 w 4451689"/>
              <a:gd name="connsiteY40" fmla="*/ 1459325 h 2485182"/>
              <a:gd name="connsiteX41" fmla="*/ 3933360 w 4451689"/>
              <a:gd name="connsiteY41" fmla="*/ 1495771 h 2485182"/>
              <a:gd name="connsiteX42" fmla="*/ 3919862 w 4451689"/>
              <a:gd name="connsiteY42" fmla="*/ 1534916 h 2485182"/>
              <a:gd name="connsiteX43" fmla="*/ 3907714 w 4451689"/>
              <a:gd name="connsiteY43" fmla="*/ 1575411 h 2485182"/>
              <a:gd name="connsiteX44" fmla="*/ 3896914 w 4451689"/>
              <a:gd name="connsiteY44" fmla="*/ 1615905 h 2485182"/>
              <a:gd name="connsiteX45" fmla="*/ 3886116 w 4451689"/>
              <a:gd name="connsiteY45" fmla="*/ 1657749 h 2485182"/>
              <a:gd name="connsiteX46" fmla="*/ 3873967 w 4451689"/>
              <a:gd name="connsiteY46" fmla="*/ 1696894 h 2485182"/>
              <a:gd name="connsiteX47" fmla="*/ 3860470 w 4451689"/>
              <a:gd name="connsiteY47" fmla="*/ 1736037 h 2485182"/>
              <a:gd name="connsiteX48" fmla="*/ 3844273 w 4451689"/>
              <a:gd name="connsiteY48" fmla="*/ 1772483 h 2485182"/>
              <a:gd name="connsiteX49" fmla="*/ 3824026 w 4451689"/>
              <a:gd name="connsiteY49" fmla="*/ 1804879 h 2485182"/>
              <a:gd name="connsiteX50" fmla="*/ 3799730 w 4451689"/>
              <a:gd name="connsiteY50" fmla="*/ 1834573 h 2485182"/>
              <a:gd name="connsiteX51" fmla="*/ 3770033 w 4451689"/>
              <a:gd name="connsiteY51" fmla="*/ 1858870 h 2485182"/>
              <a:gd name="connsiteX52" fmla="*/ 3737637 w 4451689"/>
              <a:gd name="connsiteY52" fmla="*/ 1879117 h 2485182"/>
              <a:gd name="connsiteX53" fmla="*/ 3701191 w 4451689"/>
              <a:gd name="connsiteY53" fmla="*/ 1895315 h 2485182"/>
              <a:gd name="connsiteX54" fmla="*/ 3662047 w 4451689"/>
              <a:gd name="connsiteY54" fmla="*/ 1908814 h 2485182"/>
              <a:gd name="connsiteX55" fmla="*/ 3622904 w 4451689"/>
              <a:gd name="connsiteY55" fmla="*/ 1920961 h 2485182"/>
              <a:gd name="connsiteX56" fmla="*/ 3581059 w 4451689"/>
              <a:gd name="connsiteY56" fmla="*/ 1931761 h 2485182"/>
              <a:gd name="connsiteX57" fmla="*/ 3540564 w 4451689"/>
              <a:gd name="connsiteY57" fmla="*/ 1942559 h 2485182"/>
              <a:gd name="connsiteX58" fmla="*/ 3500069 w 4451689"/>
              <a:gd name="connsiteY58" fmla="*/ 1954708 h 2485182"/>
              <a:gd name="connsiteX59" fmla="*/ 3460926 w 4451689"/>
              <a:gd name="connsiteY59" fmla="*/ 1968205 h 2485182"/>
              <a:gd name="connsiteX60" fmla="*/ 3424480 w 4451689"/>
              <a:gd name="connsiteY60" fmla="*/ 1984404 h 2485182"/>
              <a:gd name="connsiteX61" fmla="*/ 3390736 w 4451689"/>
              <a:gd name="connsiteY61" fmla="*/ 2003300 h 2485182"/>
              <a:gd name="connsiteX62" fmla="*/ 3361039 w 4451689"/>
              <a:gd name="connsiteY62" fmla="*/ 2027597 h 2485182"/>
              <a:gd name="connsiteX63" fmla="*/ 3329994 w 4451689"/>
              <a:gd name="connsiteY63" fmla="*/ 2054594 h 2485182"/>
              <a:gd name="connsiteX64" fmla="*/ 3302997 w 4451689"/>
              <a:gd name="connsiteY64" fmla="*/ 2085639 h 2485182"/>
              <a:gd name="connsiteX65" fmla="*/ 3277350 w 4451689"/>
              <a:gd name="connsiteY65" fmla="*/ 2118035 h 2485182"/>
              <a:gd name="connsiteX66" fmla="*/ 3251703 w 4451689"/>
              <a:gd name="connsiteY66" fmla="*/ 2151779 h 2485182"/>
              <a:gd name="connsiteX67" fmla="*/ 3226058 w 4451689"/>
              <a:gd name="connsiteY67" fmla="*/ 2185525 h 2485182"/>
              <a:gd name="connsiteX68" fmla="*/ 3200411 w 4451689"/>
              <a:gd name="connsiteY68" fmla="*/ 2217920 h 2485182"/>
              <a:gd name="connsiteX69" fmla="*/ 3172065 w 4451689"/>
              <a:gd name="connsiteY69" fmla="*/ 2248966 h 2485182"/>
              <a:gd name="connsiteX70" fmla="*/ 3143718 w 4451689"/>
              <a:gd name="connsiteY70" fmla="*/ 2275961 h 2485182"/>
              <a:gd name="connsiteX71" fmla="*/ 3111324 w 4451689"/>
              <a:gd name="connsiteY71" fmla="*/ 2298908 h 2485182"/>
              <a:gd name="connsiteX72" fmla="*/ 3077578 w 4451689"/>
              <a:gd name="connsiteY72" fmla="*/ 2316456 h 2485182"/>
              <a:gd name="connsiteX73" fmla="*/ 3037083 w 4451689"/>
              <a:gd name="connsiteY73" fmla="*/ 2328605 h 2485182"/>
              <a:gd name="connsiteX74" fmla="*/ 2995238 w 4451689"/>
              <a:gd name="connsiteY74" fmla="*/ 2334004 h 2485182"/>
              <a:gd name="connsiteX75" fmla="*/ 2952046 w 4451689"/>
              <a:gd name="connsiteY75" fmla="*/ 2335354 h 2485182"/>
              <a:gd name="connsiteX76" fmla="*/ 2906151 w 4451689"/>
              <a:gd name="connsiteY76" fmla="*/ 2331304 h 2485182"/>
              <a:gd name="connsiteX77" fmla="*/ 2860258 w 4451689"/>
              <a:gd name="connsiteY77" fmla="*/ 2325905 h 2485182"/>
              <a:gd name="connsiteX78" fmla="*/ 2814363 w 4451689"/>
              <a:gd name="connsiteY78" fmla="*/ 2319155 h 2485182"/>
              <a:gd name="connsiteX79" fmla="*/ 2768470 w 4451689"/>
              <a:gd name="connsiteY79" fmla="*/ 2313758 h 2485182"/>
              <a:gd name="connsiteX80" fmla="*/ 2722576 w 4451689"/>
              <a:gd name="connsiteY80" fmla="*/ 2311057 h 2485182"/>
              <a:gd name="connsiteX81" fmla="*/ 2678032 w 4451689"/>
              <a:gd name="connsiteY81" fmla="*/ 2311057 h 2485182"/>
              <a:gd name="connsiteX82" fmla="*/ 2636189 w 4451689"/>
              <a:gd name="connsiteY82" fmla="*/ 2316456 h 2485182"/>
              <a:gd name="connsiteX83" fmla="*/ 2592995 w 4451689"/>
              <a:gd name="connsiteY83" fmla="*/ 2327256 h 2485182"/>
              <a:gd name="connsiteX84" fmla="*/ 2553850 w 4451689"/>
              <a:gd name="connsiteY84" fmla="*/ 2343452 h 2485182"/>
              <a:gd name="connsiteX85" fmla="*/ 2513356 w 4451689"/>
              <a:gd name="connsiteY85" fmla="*/ 2365050 h 2485182"/>
              <a:gd name="connsiteX86" fmla="*/ 2472862 w 4451689"/>
              <a:gd name="connsiteY86" fmla="*/ 2386648 h 2485182"/>
              <a:gd name="connsiteX87" fmla="*/ 2432367 w 4451689"/>
              <a:gd name="connsiteY87" fmla="*/ 2410943 h 2485182"/>
              <a:gd name="connsiteX88" fmla="*/ 2393221 w 4451689"/>
              <a:gd name="connsiteY88" fmla="*/ 2433890 h 2485182"/>
              <a:gd name="connsiteX89" fmla="*/ 2351378 w 4451689"/>
              <a:gd name="connsiteY89" fmla="*/ 2454137 h 2485182"/>
              <a:gd name="connsiteX90" fmla="*/ 2310883 w 4451689"/>
              <a:gd name="connsiteY90" fmla="*/ 2470335 h 2485182"/>
              <a:gd name="connsiteX91" fmla="*/ 2269038 w 4451689"/>
              <a:gd name="connsiteY91" fmla="*/ 2481134 h 2485182"/>
              <a:gd name="connsiteX92" fmla="*/ 2225845 w 4451689"/>
              <a:gd name="connsiteY92" fmla="*/ 2485182 h 2485182"/>
              <a:gd name="connsiteX93" fmla="*/ 2182651 w 4451689"/>
              <a:gd name="connsiteY93" fmla="*/ 2481134 h 2485182"/>
              <a:gd name="connsiteX94" fmla="*/ 2140807 w 4451689"/>
              <a:gd name="connsiteY94" fmla="*/ 2470335 h 2485182"/>
              <a:gd name="connsiteX95" fmla="*/ 2100314 w 4451689"/>
              <a:gd name="connsiteY95" fmla="*/ 2454137 h 2485182"/>
              <a:gd name="connsiteX96" fmla="*/ 2058469 w 4451689"/>
              <a:gd name="connsiteY96" fmla="*/ 2433890 h 2485182"/>
              <a:gd name="connsiteX97" fmla="*/ 2019323 w 4451689"/>
              <a:gd name="connsiteY97" fmla="*/ 2410943 h 2485182"/>
              <a:gd name="connsiteX98" fmla="*/ 1978829 w 4451689"/>
              <a:gd name="connsiteY98" fmla="*/ 2386648 h 2485182"/>
              <a:gd name="connsiteX99" fmla="*/ 1938334 w 4451689"/>
              <a:gd name="connsiteY99" fmla="*/ 2365050 h 2485182"/>
              <a:gd name="connsiteX100" fmla="*/ 1897841 w 4451689"/>
              <a:gd name="connsiteY100" fmla="*/ 2343452 h 2485182"/>
              <a:gd name="connsiteX101" fmla="*/ 1857347 w 4451689"/>
              <a:gd name="connsiteY101" fmla="*/ 2327256 h 2485182"/>
              <a:gd name="connsiteX102" fmla="*/ 1815502 w 4451689"/>
              <a:gd name="connsiteY102" fmla="*/ 2316456 h 2485182"/>
              <a:gd name="connsiteX103" fmla="*/ 1773658 w 4451689"/>
              <a:gd name="connsiteY103" fmla="*/ 2311057 h 2485182"/>
              <a:gd name="connsiteX104" fmla="*/ 1729113 w 4451689"/>
              <a:gd name="connsiteY104" fmla="*/ 2311057 h 2485182"/>
              <a:gd name="connsiteX105" fmla="*/ 1683219 w 4451689"/>
              <a:gd name="connsiteY105" fmla="*/ 2313758 h 2485182"/>
              <a:gd name="connsiteX106" fmla="*/ 1637326 w 4451689"/>
              <a:gd name="connsiteY106" fmla="*/ 2319155 h 2485182"/>
              <a:gd name="connsiteX107" fmla="*/ 1591432 w 4451689"/>
              <a:gd name="connsiteY107" fmla="*/ 2325905 h 2485182"/>
              <a:gd name="connsiteX108" fmla="*/ 1545537 w 4451689"/>
              <a:gd name="connsiteY108" fmla="*/ 2331304 h 2485182"/>
              <a:gd name="connsiteX109" fmla="*/ 1499644 w 4451689"/>
              <a:gd name="connsiteY109" fmla="*/ 2335354 h 2485182"/>
              <a:gd name="connsiteX110" fmla="*/ 1456451 w 4451689"/>
              <a:gd name="connsiteY110" fmla="*/ 2334004 h 2485182"/>
              <a:gd name="connsiteX111" fmla="*/ 1414607 w 4451689"/>
              <a:gd name="connsiteY111" fmla="*/ 2328605 h 2485182"/>
              <a:gd name="connsiteX112" fmla="*/ 1374112 w 4451689"/>
              <a:gd name="connsiteY112" fmla="*/ 2316456 h 2485182"/>
              <a:gd name="connsiteX113" fmla="*/ 1340367 w 4451689"/>
              <a:gd name="connsiteY113" fmla="*/ 2298908 h 2485182"/>
              <a:gd name="connsiteX114" fmla="*/ 1307971 w 4451689"/>
              <a:gd name="connsiteY114" fmla="*/ 2275961 h 2485182"/>
              <a:gd name="connsiteX115" fmla="*/ 1279626 w 4451689"/>
              <a:gd name="connsiteY115" fmla="*/ 2248966 h 2485182"/>
              <a:gd name="connsiteX116" fmla="*/ 1251278 w 4451689"/>
              <a:gd name="connsiteY116" fmla="*/ 2217920 h 2485182"/>
              <a:gd name="connsiteX117" fmla="*/ 1225632 w 4451689"/>
              <a:gd name="connsiteY117" fmla="*/ 2185525 h 2485182"/>
              <a:gd name="connsiteX118" fmla="*/ 1199986 w 4451689"/>
              <a:gd name="connsiteY118" fmla="*/ 2151779 h 2485182"/>
              <a:gd name="connsiteX119" fmla="*/ 1174340 w 4451689"/>
              <a:gd name="connsiteY119" fmla="*/ 2118035 h 2485182"/>
              <a:gd name="connsiteX120" fmla="*/ 1148694 w 4451689"/>
              <a:gd name="connsiteY120" fmla="*/ 2085639 h 2485182"/>
              <a:gd name="connsiteX121" fmla="*/ 1121696 w 4451689"/>
              <a:gd name="connsiteY121" fmla="*/ 2054594 h 2485182"/>
              <a:gd name="connsiteX122" fmla="*/ 1090650 w 4451689"/>
              <a:gd name="connsiteY122" fmla="*/ 2027597 h 2485182"/>
              <a:gd name="connsiteX123" fmla="*/ 1060954 w 4451689"/>
              <a:gd name="connsiteY123" fmla="*/ 2003300 h 2485182"/>
              <a:gd name="connsiteX124" fmla="*/ 1027209 w 4451689"/>
              <a:gd name="connsiteY124" fmla="*/ 1984404 h 2485182"/>
              <a:gd name="connsiteX125" fmla="*/ 990765 w 4451689"/>
              <a:gd name="connsiteY125" fmla="*/ 1968205 h 2485182"/>
              <a:gd name="connsiteX126" fmla="*/ 951620 w 4451689"/>
              <a:gd name="connsiteY126" fmla="*/ 1954708 h 2485182"/>
              <a:gd name="connsiteX127" fmla="*/ 911125 w 4451689"/>
              <a:gd name="connsiteY127" fmla="*/ 1942559 h 2485182"/>
              <a:gd name="connsiteX128" fmla="*/ 870632 w 4451689"/>
              <a:gd name="connsiteY128" fmla="*/ 1931761 h 2485182"/>
              <a:gd name="connsiteX129" fmla="*/ 828787 w 4451689"/>
              <a:gd name="connsiteY129" fmla="*/ 1920961 h 2485182"/>
              <a:gd name="connsiteX130" fmla="*/ 789643 w 4451689"/>
              <a:gd name="connsiteY130" fmla="*/ 1908814 h 2485182"/>
              <a:gd name="connsiteX131" fmla="*/ 750497 w 4451689"/>
              <a:gd name="connsiteY131" fmla="*/ 1895315 h 2485182"/>
              <a:gd name="connsiteX132" fmla="*/ 714054 w 4451689"/>
              <a:gd name="connsiteY132" fmla="*/ 1879117 h 2485182"/>
              <a:gd name="connsiteX133" fmla="*/ 681656 w 4451689"/>
              <a:gd name="connsiteY133" fmla="*/ 1858870 h 2485182"/>
              <a:gd name="connsiteX134" fmla="*/ 651961 w 4451689"/>
              <a:gd name="connsiteY134" fmla="*/ 1834573 h 2485182"/>
              <a:gd name="connsiteX135" fmla="*/ 627665 w 4451689"/>
              <a:gd name="connsiteY135" fmla="*/ 1804879 h 2485182"/>
              <a:gd name="connsiteX136" fmla="*/ 607418 w 4451689"/>
              <a:gd name="connsiteY136" fmla="*/ 1772483 h 2485182"/>
              <a:gd name="connsiteX137" fmla="*/ 591220 w 4451689"/>
              <a:gd name="connsiteY137" fmla="*/ 1736037 h 2485182"/>
              <a:gd name="connsiteX138" fmla="*/ 577722 w 4451689"/>
              <a:gd name="connsiteY138" fmla="*/ 1696894 h 2485182"/>
              <a:gd name="connsiteX139" fmla="*/ 565574 w 4451689"/>
              <a:gd name="connsiteY139" fmla="*/ 1657749 h 2485182"/>
              <a:gd name="connsiteX140" fmla="*/ 554775 w 4451689"/>
              <a:gd name="connsiteY140" fmla="*/ 1615905 h 2485182"/>
              <a:gd name="connsiteX141" fmla="*/ 543976 w 4451689"/>
              <a:gd name="connsiteY141" fmla="*/ 1575411 h 2485182"/>
              <a:gd name="connsiteX142" fmla="*/ 531828 w 4451689"/>
              <a:gd name="connsiteY142" fmla="*/ 1534916 h 2485182"/>
              <a:gd name="connsiteX143" fmla="*/ 518330 w 4451689"/>
              <a:gd name="connsiteY143" fmla="*/ 1495771 h 2485182"/>
              <a:gd name="connsiteX144" fmla="*/ 502131 w 4451689"/>
              <a:gd name="connsiteY144" fmla="*/ 1459325 h 2485182"/>
              <a:gd name="connsiteX145" fmla="*/ 483234 w 4451689"/>
              <a:gd name="connsiteY145" fmla="*/ 1425581 h 2485182"/>
              <a:gd name="connsiteX146" fmla="*/ 458939 w 4451689"/>
              <a:gd name="connsiteY146" fmla="*/ 1395885 h 2485182"/>
              <a:gd name="connsiteX147" fmla="*/ 431941 w 4451689"/>
              <a:gd name="connsiteY147" fmla="*/ 1364839 h 2485182"/>
              <a:gd name="connsiteX148" fmla="*/ 400896 w 4451689"/>
              <a:gd name="connsiteY148" fmla="*/ 1337843 h 2485182"/>
              <a:gd name="connsiteX149" fmla="*/ 367149 w 4451689"/>
              <a:gd name="connsiteY149" fmla="*/ 1312197 h 2485182"/>
              <a:gd name="connsiteX150" fmla="*/ 333405 w 4451689"/>
              <a:gd name="connsiteY150" fmla="*/ 1286551 h 2485182"/>
              <a:gd name="connsiteX151" fmla="*/ 299660 w 4451689"/>
              <a:gd name="connsiteY151" fmla="*/ 1260905 h 2485182"/>
              <a:gd name="connsiteX152" fmla="*/ 267263 w 4451689"/>
              <a:gd name="connsiteY152" fmla="*/ 1235258 h 2485182"/>
              <a:gd name="connsiteX153" fmla="*/ 236218 w 4451689"/>
              <a:gd name="connsiteY153" fmla="*/ 1206912 h 2485182"/>
              <a:gd name="connsiteX154" fmla="*/ 209222 w 4451689"/>
              <a:gd name="connsiteY154" fmla="*/ 1178567 h 2485182"/>
              <a:gd name="connsiteX155" fmla="*/ 186276 w 4451689"/>
              <a:gd name="connsiteY155" fmla="*/ 1146170 h 2485182"/>
              <a:gd name="connsiteX156" fmla="*/ 168729 w 4451689"/>
              <a:gd name="connsiteY156" fmla="*/ 1112426 h 2485182"/>
              <a:gd name="connsiteX157" fmla="*/ 156580 w 4451689"/>
              <a:gd name="connsiteY157" fmla="*/ 1071932 h 2485182"/>
              <a:gd name="connsiteX158" fmla="*/ 151181 w 4451689"/>
              <a:gd name="connsiteY158" fmla="*/ 1030088 h 2485182"/>
              <a:gd name="connsiteX159" fmla="*/ 149830 w 4451689"/>
              <a:gd name="connsiteY159" fmla="*/ 986892 h 2485182"/>
              <a:gd name="connsiteX160" fmla="*/ 153879 w 4451689"/>
              <a:gd name="connsiteY160" fmla="*/ 940999 h 2485182"/>
              <a:gd name="connsiteX161" fmla="*/ 159279 w 4451689"/>
              <a:gd name="connsiteY161" fmla="*/ 895106 h 2485182"/>
              <a:gd name="connsiteX162" fmla="*/ 166027 w 4451689"/>
              <a:gd name="connsiteY162" fmla="*/ 849212 h 2485182"/>
              <a:gd name="connsiteX163" fmla="*/ 171427 w 4451689"/>
              <a:gd name="connsiteY163" fmla="*/ 803319 h 2485182"/>
              <a:gd name="connsiteX164" fmla="*/ 174128 w 4451689"/>
              <a:gd name="connsiteY164" fmla="*/ 757426 h 2485182"/>
              <a:gd name="connsiteX165" fmla="*/ 174128 w 4451689"/>
              <a:gd name="connsiteY165" fmla="*/ 712881 h 2485182"/>
              <a:gd name="connsiteX166" fmla="*/ 168729 w 4451689"/>
              <a:gd name="connsiteY166" fmla="*/ 671038 h 2485182"/>
              <a:gd name="connsiteX167" fmla="*/ 157929 w 4451689"/>
              <a:gd name="connsiteY167" fmla="*/ 629194 h 2485182"/>
              <a:gd name="connsiteX168" fmla="*/ 141732 w 4451689"/>
              <a:gd name="connsiteY168" fmla="*/ 590048 h 2485182"/>
              <a:gd name="connsiteX169" fmla="*/ 121485 w 4451689"/>
              <a:gd name="connsiteY169" fmla="*/ 549554 h 2485182"/>
              <a:gd name="connsiteX170" fmla="*/ 98537 w 4451689"/>
              <a:gd name="connsiteY170" fmla="*/ 509061 h 2485182"/>
              <a:gd name="connsiteX171" fmla="*/ 74241 w 4451689"/>
              <a:gd name="connsiteY171" fmla="*/ 468566 h 2485182"/>
              <a:gd name="connsiteX172" fmla="*/ 51294 w 4451689"/>
              <a:gd name="connsiteY172" fmla="*/ 429420 h 2485182"/>
              <a:gd name="connsiteX173" fmla="*/ 31046 w 4451689"/>
              <a:gd name="connsiteY173" fmla="*/ 387578 h 2485182"/>
              <a:gd name="connsiteX174" fmla="*/ 14849 w 4451689"/>
              <a:gd name="connsiteY174" fmla="*/ 347083 h 2485182"/>
              <a:gd name="connsiteX175" fmla="*/ 4051 w 4451689"/>
              <a:gd name="connsiteY175" fmla="*/ 305238 h 2485182"/>
              <a:gd name="connsiteX176" fmla="*/ 0 w 4451689"/>
              <a:gd name="connsiteY176" fmla="*/ 262044 h 2485182"/>
              <a:gd name="connsiteX177" fmla="*/ 4051 w 4451689"/>
              <a:gd name="connsiteY177" fmla="*/ 218851 h 2485182"/>
              <a:gd name="connsiteX178" fmla="*/ 14849 w 4451689"/>
              <a:gd name="connsiteY178" fmla="*/ 177007 h 2485182"/>
              <a:gd name="connsiteX179" fmla="*/ 31046 w 4451689"/>
              <a:gd name="connsiteY179" fmla="*/ 136512 h 2485182"/>
              <a:gd name="connsiteX180" fmla="*/ 51294 w 4451689"/>
              <a:gd name="connsiteY180" fmla="*/ 94669 h 2485182"/>
              <a:gd name="connsiteX181" fmla="*/ 74241 w 4451689"/>
              <a:gd name="connsiteY181" fmla="*/ 55523 h 2485182"/>
              <a:gd name="connsiteX182" fmla="*/ 98537 w 4451689"/>
              <a:gd name="connsiteY182" fmla="*/ 15030 h 24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4451689" h="2485182">
                <a:moveTo>
                  <a:pt x="107054" y="0"/>
                </a:moveTo>
                <a:lnTo>
                  <a:pt x="4345137" y="0"/>
                </a:lnTo>
                <a:lnTo>
                  <a:pt x="4353152" y="15030"/>
                </a:lnTo>
                <a:lnTo>
                  <a:pt x="4377450" y="55523"/>
                </a:lnTo>
                <a:lnTo>
                  <a:pt x="4400395" y="94669"/>
                </a:lnTo>
                <a:lnTo>
                  <a:pt x="4420644" y="136512"/>
                </a:lnTo>
                <a:lnTo>
                  <a:pt x="4436840" y="177007"/>
                </a:lnTo>
                <a:lnTo>
                  <a:pt x="4447640" y="218851"/>
                </a:lnTo>
                <a:lnTo>
                  <a:pt x="4451689" y="262044"/>
                </a:lnTo>
                <a:lnTo>
                  <a:pt x="4447640" y="305238"/>
                </a:lnTo>
                <a:lnTo>
                  <a:pt x="4436840" y="347083"/>
                </a:lnTo>
                <a:lnTo>
                  <a:pt x="4420644" y="387578"/>
                </a:lnTo>
                <a:lnTo>
                  <a:pt x="4400395" y="429420"/>
                </a:lnTo>
                <a:lnTo>
                  <a:pt x="4377450" y="468566"/>
                </a:lnTo>
                <a:lnTo>
                  <a:pt x="4353152" y="509061"/>
                </a:lnTo>
                <a:lnTo>
                  <a:pt x="4331557" y="549554"/>
                </a:lnTo>
                <a:lnTo>
                  <a:pt x="4309959" y="590048"/>
                </a:lnTo>
                <a:lnTo>
                  <a:pt x="4293760" y="629194"/>
                </a:lnTo>
                <a:lnTo>
                  <a:pt x="4282964" y="671038"/>
                </a:lnTo>
                <a:lnTo>
                  <a:pt x="4277564" y="712881"/>
                </a:lnTo>
                <a:lnTo>
                  <a:pt x="4277564" y="757426"/>
                </a:lnTo>
                <a:lnTo>
                  <a:pt x="4280263" y="803319"/>
                </a:lnTo>
                <a:lnTo>
                  <a:pt x="4285662" y="849212"/>
                </a:lnTo>
                <a:lnTo>
                  <a:pt x="4292411" y="895106"/>
                </a:lnTo>
                <a:lnTo>
                  <a:pt x="4297810" y="940999"/>
                </a:lnTo>
                <a:lnTo>
                  <a:pt x="4301860" y="986892"/>
                </a:lnTo>
                <a:lnTo>
                  <a:pt x="4300510" y="1030088"/>
                </a:lnTo>
                <a:lnTo>
                  <a:pt x="4295111" y="1071932"/>
                </a:lnTo>
                <a:lnTo>
                  <a:pt x="4282964" y="1112426"/>
                </a:lnTo>
                <a:lnTo>
                  <a:pt x="4265415" y="1146170"/>
                </a:lnTo>
                <a:lnTo>
                  <a:pt x="4242468" y="1178567"/>
                </a:lnTo>
                <a:lnTo>
                  <a:pt x="4215470" y="1206912"/>
                </a:lnTo>
                <a:lnTo>
                  <a:pt x="4184426" y="1235258"/>
                </a:lnTo>
                <a:lnTo>
                  <a:pt x="4152030" y="1260905"/>
                </a:lnTo>
                <a:lnTo>
                  <a:pt x="4118284" y="1286551"/>
                </a:lnTo>
                <a:lnTo>
                  <a:pt x="4083191" y="1312197"/>
                </a:lnTo>
                <a:lnTo>
                  <a:pt x="4050794" y="1337843"/>
                </a:lnTo>
                <a:lnTo>
                  <a:pt x="4019748" y="1364839"/>
                </a:lnTo>
                <a:lnTo>
                  <a:pt x="3992752" y="1395885"/>
                </a:lnTo>
                <a:lnTo>
                  <a:pt x="3968455" y="1425581"/>
                </a:lnTo>
                <a:lnTo>
                  <a:pt x="3949557" y="1459325"/>
                </a:lnTo>
                <a:lnTo>
                  <a:pt x="3933360" y="1495771"/>
                </a:lnTo>
                <a:lnTo>
                  <a:pt x="3919862" y="1534916"/>
                </a:lnTo>
                <a:lnTo>
                  <a:pt x="3907714" y="1575411"/>
                </a:lnTo>
                <a:lnTo>
                  <a:pt x="3896914" y="1615905"/>
                </a:lnTo>
                <a:lnTo>
                  <a:pt x="3886116" y="1657749"/>
                </a:lnTo>
                <a:lnTo>
                  <a:pt x="3873967" y="1696894"/>
                </a:lnTo>
                <a:lnTo>
                  <a:pt x="3860470" y="1736037"/>
                </a:lnTo>
                <a:lnTo>
                  <a:pt x="3844273" y="1772483"/>
                </a:lnTo>
                <a:lnTo>
                  <a:pt x="3824026" y="1804879"/>
                </a:lnTo>
                <a:lnTo>
                  <a:pt x="3799730" y="1834573"/>
                </a:lnTo>
                <a:lnTo>
                  <a:pt x="3770033" y="1858870"/>
                </a:lnTo>
                <a:lnTo>
                  <a:pt x="3737637" y="1879117"/>
                </a:lnTo>
                <a:lnTo>
                  <a:pt x="3701191" y="1895315"/>
                </a:lnTo>
                <a:lnTo>
                  <a:pt x="3662047" y="1908814"/>
                </a:lnTo>
                <a:lnTo>
                  <a:pt x="3622904" y="1920961"/>
                </a:lnTo>
                <a:lnTo>
                  <a:pt x="3581059" y="1931761"/>
                </a:lnTo>
                <a:lnTo>
                  <a:pt x="3540564" y="1942559"/>
                </a:lnTo>
                <a:lnTo>
                  <a:pt x="3500069" y="1954708"/>
                </a:lnTo>
                <a:lnTo>
                  <a:pt x="3460926" y="1968205"/>
                </a:lnTo>
                <a:lnTo>
                  <a:pt x="3424480" y="1984404"/>
                </a:lnTo>
                <a:lnTo>
                  <a:pt x="3390736" y="2003300"/>
                </a:lnTo>
                <a:lnTo>
                  <a:pt x="3361039" y="2027597"/>
                </a:lnTo>
                <a:lnTo>
                  <a:pt x="3329994" y="2054594"/>
                </a:lnTo>
                <a:lnTo>
                  <a:pt x="3302997" y="2085639"/>
                </a:lnTo>
                <a:lnTo>
                  <a:pt x="3277350" y="2118035"/>
                </a:lnTo>
                <a:lnTo>
                  <a:pt x="3251703" y="2151779"/>
                </a:lnTo>
                <a:lnTo>
                  <a:pt x="3226058" y="2185525"/>
                </a:lnTo>
                <a:lnTo>
                  <a:pt x="3200411" y="2217920"/>
                </a:lnTo>
                <a:lnTo>
                  <a:pt x="3172065" y="2248966"/>
                </a:lnTo>
                <a:lnTo>
                  <a:pt x="3143718" y="2275961"/>
                </a:lnTo>
                <a:lnTo>
                  <a:pt x="3111324" y="2298908"/>
                </a:lnTo>
                <a:lnTo>
                  <a:pt x="3077578" y="2316456"/>
                </a:lnTo>
                <a:lnTo>
                  <a:pt x="3037083" y="2328605"/>
                </a:lnTo>
                <a:lnTo>
                  <a:pt x="2995238" y="2334004"/>
                </a:lnTo>
                <a:lnTo>
                  <a:pt x="2952046" y="2335354"/>
                </a:lnTo>
                <a:lnTo>
                  <a:pt x="2906151" y="2331304"/>
                </a:lnTo>
                <a:lnTo>
                  <a:pt x="2860258" y="2325905"/>
                </a:lnTo>
                <a:lnTo>
                  <a:pt x="2814363" y="2319155"/>
                </a:lnTo>
                <a:lnTo>
                  <a:pt x="2768470" y="2313758"/>
                </a:lnTo>
                <a:lnTo>
                  <a:pt x="2722576" y="2311057"/>
                </a:lnTo>
                <a:lnTo>
                  <a:pt x="2678032" y="2311057"/>
                </a:lnTo>
                <a:lnTo>
                  <a:pt x="2636189" y="2316456"/>
                </a:lnTo>
                <a:lnTo>
                  <a:pt x="2592995" y="2327256"/>
                </a:lnTo>
                <a:lnTo>
                  <a:pt x="2553850" y="2343452"/>
                </a:lnTo>
                <a:lnTo>
                  <a:pt x="2513356" y="2365050"/>
                </a:lnTo>
                <a:lnTo>
                  <a:pt x="2472862" y="2386648"/>
                </a:lnTo>
                <a:lnTo>
                  <a:pt x="2432367" y="2410943"/>
                </a:lnTo>
                <a:lnTo>
                  <a:pt x="2393221" y="2433890"/>
                </a:lnTo>
                <a:lnTo>
                  <a:pt x="2351378" y="2454137"/>
                </a:lnTo>
                <a:lnTo>
                  <a:pt x="2310883" y="2470335"/>
                </a:lnTo>
                <a:lnTo>
                  <a:pt x="2269038" y="2481134"/>
                </a:lnTo>
                <a:lnTo>
                  <a:pt x="2225845" y="2485182"/>
                </a:lnTo>
                <a:lnTo>
                  <a:pt x="2182651" y="2481134"/>
                </a:lnTo>
                <a:lnTo>
                  <a:pt x="2140807" y="2470335"/>
                </a:lnTo>
                <a:lnTo>
                  <a:pt x="2100314" y="2454137"/>
                </a:lnTo>
                <a:lnTo>
                  <a:pt x="2058469" y="2433890"/>
                </a:lnTo>
                <a:lnTo>
                  <a:pt x="2019323" y="2410943"/>
                </a:lnTo>
                <a:lnTo>
                  <a:pt x="1978829" y="2386648"/>
                </a:lnTo>
                <a:lnTo>
                  <a:pt x="1938334" y="2365050"/>
                </a:lnTo>
                <a:lnTo>
                  <a:pt x="1897841" y="2343452"/>
                </a:lnTo>
                <a:lnTo>
                  <a:pt x="1857347" y="2327256"/>
                </a:lnTo>
                <a:lnTo>
                  <a:pt x="1815502" y="2316456"/>
                </a:lnTo>
                <a:lnTo>
                  <a:pt x="1773658" y="2311057"/>
                </a:lnTo>
                <a:lnTo>
                  <a:pt x="1729113" y="2311057"/>
                </a:lnTo>
                <a:lnTo>
                  <a:pt x="1683219" y="2313758"/>
                </a:lnTo>
                <a:lnTo>
                  <a:pt x="1637326" y="2319155"/>
                </a:lnTo>
                <a:lnTo>
                  <a:pt x="1591432" y="2325905"/>
                </a:lnTo>
                <a:lnTo>
                  <a:pt x="1545537" y="2331304"/>
                </a:lnTo>
                <a:lnTo>
                  <a:pt x="1499644" y="2335354"/>
                </a:lnTo>
                <a:lnTo>
                  <a:pt x="1456451" y="2334004"/>
                </a:lnTo>
                <a:lnTo>
                  <a:pt x="1414607" y="2328605"/>
                </a:lnTo>
                <a:lnTo>
                  <a:pt x="1374112" y="2316456"/>
                </a:lnTo>
                <a:lnTo>
                  <a:pt x="1340367" y="2298908"/>
                </a:lnTo>
                <a:lnTo>
                  <a:pt x="1307971" y="2275961"/>
                </a:lnTo>
                <a:lnTo>
                  <a:pt x="1279626" y="2248966"/>
                </a:lnTo>
                <a:lnTo>
                  <a:pt x="1251278" y="2217920"/>
                </a:lnTo>
                <a:lnTo>
                  <a:pt x="1225632" y="2185525"/>
                </a:lnTo>
                <a:lnTo>
                  <a:pt x="1199986" y="2151779"/>
                </a:lnTo>
                <a:lnTo>
                  <a:pt x="1174340" y="2118035"/>
                </a:lnTo>
                <a:lnTo>
                  <a:pt x="1148694" y="2085639"/>
                </a:lnTo>
                <a:lnTo>
                  <a:pt x="1121696" y="2054594"/>
                </a:lnTo>
                <a:lnTo>
                  <a:pt x="1090650" y="2027597"/>
                </a:lnTo>
                <a:lnTo>
                  <a:pt x="1060954" y="2003300"/>
                </a:lnTo>
                <a:lnTo>
                  <a:pt x="1027209" y="1984404"/>
                </a:lnTo>
                <a:lnTo>
                  <a:pt x="990765" y="1968205"/>
                </a:lnTo>
                <a:lnTo>
                  <a:pt x="951620" y="1954708"/>
                </a:lnTo>
                <a:lnTo>
                  <a:pt x="911125" y="1942559"/>
                </a:lnTo>
                <a:lnTo>
                  <a:pt x="870632" y="1931761"/>
                </a:lnTo>
                <a:lnTo>
                  <a:pt x="828787" y="1920961"/>
                </a:lnTo>
                <a:lnTo>
                  <a:pt x="789643" y="1908814"/>
                </a:lnTo>
                <a:lnTo>
                  <a:pt x="750497" y="1895315"/>
                </a:lnTo>
                <a:lnTo>
                  <a:pt x="714054" y="1879117"/>
                </a:lnTo>
                <a:lnTo>
                  <a:pt x="681656" y="1858870"/>
                </a:lnTo>
                <a:lnTo>
                  <a:pt x="651961" y="1834573"/>
                </a:lnTo>
                <a:lnTo>
                  <a:pt x="627665" y="1804879"/>
                </a:lnTo>
                <a:lnTo>
                  <a:pt x="607418" y="1772483"/>
                </a:lnTo>
                <a:lnTo>
                  <a:pt x="591220" y="1736037"/>
                </a:lnTo>
                <a:lnTo>
                  <a:pt x="577722" y="1696894"/>
                </a:lnTo>
                <a:lnTo>
                  <a:pt x="565574" y="1657749"/>
                </a:lnTo>
                <a:lnTo>
                  <a:pt x="554775" y="1615905"/>
                </a:lnTo>
                <a:lnTo>
                  <a:pt x="543976" y="1575411"/>
                </a:lnTo>
                <a:lnTo>
                  <a:pt x="531828" y="1534916"/>
                </a:lnTo>
                <a:lnTo>
                  <a:pt x="518330" y="1495771"/>
                </a:lnTo>
                <a:lnTo>
                  <a:pt x="502131" y="1459325"/>
                </a:lnTo>
                <a:lnTo>
                  <a:pt x="483234" y="1425581"/>
                </a:lnTo>
                <a:lnTo>
                  <a:pt x="458939" y="1395885"/>
                </a:lnTo>
                <a:lnTo>
                  <a:pt x="431941" y="1364839"/>
                </a:lnTo>
                <a:lnTo>
                  <a:pt x="400896" y="1337843"/>
                </a:lnTo>
                <a:lnTo>
                  <a:pt x="367149" y="1312197"/>
                </a:lnTo>
                <a:lnTo>
                  <a:pt x="333405" y="1286551"/>
                </a:lnTo>
                <a:lnTo>
                  <a:pt x="299660" y="1260905"/>
                </a:lnTo>
                <a:lnTo>
                  <a:pt x="267263" y="1235258"/>
                </a:lnTo>
                <a:lnTo>
                  <a:pt x="236218" y="1206912"/>
                </a:lnTo>
                <a:lnTo>
                  <a:pt x="209222" y="1178567"/>
                </a:lnTo>
                <a:lnTo>
                  <a:pt x="186276" y="1146170"/>
                </a:lnTo>
                <a:lnTo>
                  <a:pt x="168729" y="1112426"/>
                </a:lnTo>
                <a:lnTo>
                  <a:pt x="156580" y="1071932"/>
                </a:lnTo>
                <a:lnTo>
                  <a:pt x="151181" y="1030088"/>
                </a:lnTo>
                <a:lnTo>
                  <a:pt x="149830" y="986892"/>
                </a:lnTo>
                <a:lnTo>
                  <a:pt x="153879" y="940999"/>
                </a:lnTo>
                <a:lnTo>
                  <a:pt x="159279" y="895106"/>
                </a:lnTo>
                <a:lnTo>
                  <a:pt x="166027" y="849212"/>
                </a:lnTo>
                <a:lnTo>
                  <a:pt x="171427" y="803319"/>
                </a:lnTo>
                <a:lnTo>
                  <a:pt x="174128" y="757426"/>
                </a:lnTo>
                <a:lnTo>
                  <a:pt x="174128" y="712881"/>
                </a:lnTo>
                <a:lnTo>
                  <a:pt x="168729" y="671038"/>
                </a:lnTo>
                <a:lnTo>
                  <a:pt x="157929" y="629194"/>
                </a:lnTo>
                <a:lnTo>
                  <a:pt x="141732" y="590048"/>
                </a:lnTo>
                <a:lnTo>
                  <a:pt x="121485" y="549554"/>
                </a:lnTo>
                <a:lnTo>
                  <a:pt x="98537" y="509061"/>
                </a:lnTo>
                <a:lnTo>
                  <a:pt x="74241" y="468566"/>
                </a:lnTo>
                <a:lnTo>
                  <a:pt x="51294" y="429420"/>
                </a:lnTo>
                <a:lnTo>
                  <a:pt x="31046" y="387578"/>
                </a:lnTo>
                <a:lnTo>
                  <a:pt x="14849" y="347083"/>
                </a:lnTo>
                <a:lnTo>
                  <a:pt x="4051" y="305238"/>
                </a:lnTo>
                <a:lnTo>
                  <a:pt x="0" y="262044"/>
                </a:lnTo>
                <a:lnTo>
                  <a:pt x="4051" y="218851"/>
                </a:lnTo>
                <a:lnTo>
                  <a:pt x="14849" y="177007"/>
                </a:lnTo>
                <a:lnTo>
                  <a:pt x="31046" y="136512"/>
                </a:lnTo>
                <a:lnTo>
                  <a:pt x="51294" y="94669"/>
                </a:lnTo>
                <a:lnTo>
                  <a:pt x="74241" y="55523"/>
                </a:lnTo>
                <a:lnTo>
                  <a:pt x="98537" y="150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078" name="Picture 6" descr="Uttanasana: Standing Forward Bend - Yoga | Gaia">
            <a:extLst>
              <a:ext uri="{FF2B5EF4-FFF2-40B4-BE49-F238E27FC236}">
                <a16:creationId xmlns:a16="http://schemas.microsoft.com/office/drawing/2014/main" id="{DBE359EE-E3BE-46DE-8412-45D4ACCD1A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8068" y="1469035"/>
            <a:ext cx="2429155" cy="1360327"/>
          </a:xfrm>
          <a:prstGeom prst="rect">
            <a:avLst/>
          </a:pr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3555DAC1-6A9E-4397-92C5-772E80C30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0058"/>
            <a:ext cx="3692282" cy="4767943"/>
          </a:xfrm>
          <a:custGeom>
            <a:avLst/>
            <a:gdLst>
              <a:gd name="connsiteX0" fmla="*/ 356432 w 3692282"/>
              <a:gd name="connsiteY0" fmla="*/ 0 h 4767943"/>
              <a:gd name="connsiteX1" fmla="*/ 421165 w 3692282"/>
              <a:gd name="connsiteY1" fmla="*/ 6067 h 4767943"/>
              <a:gd name="connsiteX2" fmla="*/ 483877 w 3692282"/>
              <a:gd name="connsiteY2" fmla="*/ 22252 h 4767943"/>
              <a:gd name="connsiteX3" fmla="*/ 544567 w 3692282"/>
              <a:gd name="connsiteY3" fmla="*/ 46528 h 4767943"/>
              <a:gd name="connsiteX4" fmla="*/ 607276 w 3692282"/>
              <a:gd name="connsiteY4" fmla="*/ 76872 h 4767943"/>
              <a:gd name="connsiteX5" fmla="*/ 665944 w 3692282"/>
              <a:gd name="connsiteY5" fmla="*/ 111262 h 4767943"/>
              <a:gd name="connsiteX6" fmla="*/ 726633 w 3692282"/>
              <a:gd name="connsiteY6" fmla="*/ 147675 h 4767943"/>
              <a:gd name="connsiteX7" fmla="*/ 787321 w 3692282"/>
              <a:gd name="connsiteY7" fmla="*/ 180042 h 4767943"/>
              <a:gd name="connsiteX8" fmla="*/ 848009 w 3692282"/>
              <a:gd name="connsiteY8" fmla="*/ 212410 h 4767943"/>
              <a:gd name="connsiteX9" fmla="*/ 906675 w 3692282"/>
              <a:gd name="connsiteY9" fmla="*/ 236685 h 4767943"/>
              <a:gd name="connsiteX10" fmla="*/ 971410 w 3692282"/>
              <a:gd name="connsiteY10" fmla="*/ 252868 h 4767943"/>
              <a:gd name="connsiteX11" fmla="*/ 1034120 w 3692282"/>
              <a:gd name="connsiteY11" fmla="*/ 260961 h 4767943"/>
              <a:gd name="connsiteX12" fmla="*/ 1100877 w 3692282"/>
              <a:gd name="connsiteY12" fmla="*/ 260961 h 4767943"/>
              <a:gd name="connsiteX13" fmla="*/ 1169659 w 3692282"/>
              <a:gd name="connsiteY13" fmla="*/ 256916 h 4767943"/>
              <a:gd name="connsiteX14" fmla="*/ 1238438 w 3692282"/>
              <a:gd name="connsiteY14" fmla="*/ 248823 h 4767943"/>
              <a:gd name="connsiteX15" fmla="*/ 1307220 w 3692282"/>
              <a:gd name="connsiteY15" fmla="*/ 238709 h 4767943"/>
              <a:gd name="connsiteX16" fmla="*/ 1375999 w 3692282"/>
              <a:gd name="connsiteY16" fmla="*/ 230617 h 4767943"/>
              <a:gd name="connsiteX17" fmla="*/ 1444781 w 3692282"/>
              <a:gd name="connsiteY17" fmla="*/ 224547 h 4767943"/>
              <a:gd name="connsiteX18" fmla="*/ 1509513 w 3692282"/>
              <a:gd name="connsiteY18" fmla="*/ 226570 h 4767943"/>
              <a:gd name="connsiteX19" fmla="*/ 1572226 w 3692282"/>
              <a:gd name="connsiteY19" fmla="*/ 234662 h 4767943"/>
              <a:gd name="connsiteX20" fmla="*/ 1632916 w 3692282"/>
              <a:gd name="connsiteY20" fmla="*/ 252868 h 4767943"/>
              <a:gd name="connsiteX21" fmla="*/ 1683490 w 3692282"/>
              <a:gd name="connsiteY21" fmla="*/ 279167 h 4767943"/>
              <a:gd name="connsiteX22" fmla="*/ 1732039 w 3692282"/>
              <a:gd name="connsiteY22" fmla="*/ 313558 h 4767943"/>
              <a:gd name="connsiteX23" fmla="*/ 1774522 w 3692282"/>
              <a:gd name="connsiteY23" fmla="*/ 354016 h 4767943"/>
              <a:gd name="connsiteX24" fmla="*/ 1817004 w 3692282"/>
              <a:gd name="connsiteY24" fmla="*/ 400544 h 4767943"/>
              <a:gd name="connsiteX25" fmla="*/ 1855440 w 3692282"/>
              <a:gd name="connsiteY25" fmla="*/ 449095 h 4767943"/>
              <a:gd name="connsiteX26" fmla="*/ 1893876 w 3692282"/>
              <a:gd name="connsiteY26" fmla="*/ 499669 h 4767943"/>
              <a:gd name="connsiteX27" fmla="*/ 1932312 w 3692282"/>
              <a:gd name="connsiteY27" fmla="*/ 550242 h 4767943"/>
              <a:gd name="connsiteX28" fmla="*/ 1970748 w 3692282"/>
              <a:gd name="connsiteY28" fmla="*/ 598792 h 4767943"/>
              <a:gd name="connsiteX29" fmla="*/ 2011208 w 3692282"/>
              <a:gd name="connsiteY29" fmla="*/ 645320 h 4767943"/>
              <a:gd name="connsiteX30" fmla="*/ 2057736 w 3692282"/>
              <a:gd name="connsiteY30" fmla="*/ 685781 h 4767943"/>
              <a:gd name="connsiteX31" fmla="*/ 2102242 w 3692282"/>
              <a:gd name="connsiteY31" fmla="*/ 722194 h 4767943"/>
              <a:gd name="connsiteX32" fmla="*/ 2152814 w 3692282"/>
              <a:gd name="connsiteY32" fmla="*/ 750513 h 4767943"/>
              <a:gd name="connsiteX33" fmla="*/ 2207435 w 3692282"/>
              <a:gd name="connsiteY33" fmla="*/ 774789 h 4767943"/>
              <a:gd name="connsiteX34" fmla="*/ 2266099 w 3692282"/>
              <a:gd name="connsiteY34" fmla="*/ 795018 h 4767943"/>
              <a:gd name="connsiteX35" fmla="*/ 2326787 w 3692282"/>
              <a:gd name="connsiteY35" fmla="*/ 813225 h 4767943"/>
              <a:gd name="connsiteX36" fmla="*/ 2387477 w 3692282"/>
              <a:gd name="connsiteY36" fmla="*/ 829409 h 4767943"/>
              <a:gd name="connsiteX37" fmla="*/ 2450189 w 3692282"/>
              <a:gd name="connsiteY37" fmla="*/ 845593 h 4767943"/>
              <a:gd name="connsiteX38" fmla="*/ 2508853 w 3692282"/>
              <a:gd name="connsiteY38" fmla="*/ 863800 h 4767943"/>
              <a:gd name="connsiteX39" fmla="*/ 2567518 w 3692282"/>
              <a:gd name="connsiteY39" fmla="*/ 884028 h 4767943"/>
              <a:gd name="connsiteX40" fmla="*/ 2622139 w 3692282"/>
              <a:gd name="connsiteY40" fmla="*/ 908305 h 4767943"/>
              <a:gd name="connsiteX41" fmla="*/ 2670691 w 3692282"/>
              <a:gd name="connsiteY41" fmla="*/ 938649 h 4767943"/>
              <a:gd name="connsiteX42" fmla="*/ 2715197 w 3692282"/>
              <a:gd name="connsiteY42" fmla="*/ 975062 h 4767943"/>
              <a:gd name="connsiteX43" fmla="*/ 2751608 w 3692282"/>
              <a:gd name="connsiteY43" fmla="*/ 1019567 h 4767943"/>
              <a:gd name="connsiteX44" fmla="*/ 2781954 w 3692282"/>
              <a:gd name="connsiteY44" fmla="*/ 1068118 h 4767943"/>
              <a:gd name="connsiteX45" fmla="*/ 2806227 w 3692282"/>
              <a:gd name="connsiteY45" fmla="*/ 1122735 h 4767943"/>
              <a:gd name="connsiteX46" fmla="*/ 2826456 w 3692282"/>
              <a:gd name="connsiteY46" fmla="*/ 1181402 h 4767943"/>
              <a:gd name="connsiteX47" fmla="*/ 2844663 w 3692282"/>
              <a:gd name="connsiteY47" fmla="*/ 1240068 h 4767943"/>
              <a:gd name="connsiteX48" fmla="*/ 2860847 w 3692282"/>
              <a:gd name="connsiteY48" fmla="*/ 1302779 h 4767943"/>
              <a:gd name="connsiteX49" fmla="*/ 2877031 w 3692282"/>
              <a:gd name="connsiteY49" fmla="*/ 1363467 h 4767943"/>
              <a:gd name="connsiteX50" fmla="*/ 2895238 w 3692282"/>
              <a:gd name="connsiteY50" fmla="*/ 1424156 h 4767943"/>
              <a:gd name="connsiteX51" fmla="*/ 2915467 w 3692282"/>
              <a:gd name="connsiteY51" fmla="*/ 1482822 h 4767943"/>
              <a:gd name="connsiteX52" fmla="*/ 2939742 w 3692282"/>
              <a:gd name="connsiteY52" fmla="*/ 1537443 h 4767943"/>
              <a:gd name="connsiteX53" fmla="*/ 2968064 w 3692282"/>
              <a:gd name="connsiteY53" fmla="*/ 1588015 h 4767943"/>
              <a:gd name="connsiteX54" fmla="*/ 3004478 w 3692282"/>
              <a:gd name="connsiteY54" fmla="*/ 1632521 h 4767943"/>
              <a:gd name="connsiteX55" fmla="*/ 3044937 w 3692282"/>
              <a:gd name="connsiteY55" fmla="*/ 1679049 h 4767943"/>
              <a:gd name="connsiteX56" fmla="*/ 3091465 w 3692282"/>
              <a:gd name="connsiteY56" fmla="*/ 1719507 h 4767943"/>
              <a:gd name="connsiteX57" fmla="*/ 3140017 w 3692282"/>
              <a:gd name="connsiteY57" fmla="*/ 1757942 h 4767943"/>
              <a:gd name="connsiteX58" fmla="*/ 3192612 w 3692282"/>
              <a:gd name="connsiteY58" fmla="*/ 1796378 h 4767943"/>
              <a:gd name="connsiteX59" fmla="*/ 3243185 w 3692282"/>
              <a:gd name="connsiteY59" fmla="*/ 1834814 h 4767943"/>
              <a:gd name="connsiteX60" fmla="*/ 3291737 w 3692282"/>
              <a:gd name="connsiteY60" fmla="*/ 1873253 h 4767943"/>
              <a:gd name="connsiteX61" fmla="*/ 3338263 w 3692282"/>
              <a:gd name="connsiteY61" fmla="*/ 1915733 h 4767943"/>
              <a:gd name="connsiteX62" fmla="*/ 3378724 w 3692282"/>
              <a:gd name="connsiteY62" fmla="*/ 1958216 h 4767943"/>
              <a:gd name="connsiteX63" fmla="*/ 3413115 w 3692282"/>
              <a:gd name="connsiteY63" fmla="*/ 2006767 h 4767943"/>
              <a:gd name="connsiteX64" fmla="*/ 3439414 w 3692282"/>
              <a:gd name="connsiteY64" fmla="*/ 2057339 h 4767943"/>
              <a:gd name="connsiteX65" fmla="*/ 3457620 w 3692282"/>
              <a:gd name="connsiteY65" fmla="*/ 2118029 h 4767943"/>
              <a:gd name="connsiteX66" fmla="*/ 3465711 w 3692282"/>
              <a:gd name="connsiteY66" fmla="*/ 2180740 h 4767943"/>
              <a:gd name="connsiteX67" fmla="*/ 3467734 w 3692282"/>
              <a:gd name="connsiteY67" fmla="*/ 2245474 h 4767943"/>
              <a:gd name="connsiteX68" fmla="*/ 3461665 w 3692282"/>
              <a:gd name="connsiteY68" fmla="*/ 2314254 h 4767943"/>
              <a:gd name="connsiteX69" fmla="*/ 3453573 w 3692282"/>
              <a:gd name="connsiteY69" fmla="*/ 2383033 h 4767943"/>
              <a:gd name="connsiteX70" fmla="*/ 3443459 w 3692282"/>
              <a:gd name="connsiteY70" fmla="*/ 2451815 h 4767943"/>
              <a:gd name="connsiteX71" fmla="*/ 3435367 w 3692282"/>
              <a:gd name="connsiteY71" fmla="*/ 2520594 h 4767943"/>
              <a:gd name="connsiteX72" fmla="*/ 3431322 w 3692282"/>
              <a:gd name="connsiteY72" fmla="*/ 2589376 h 4767943"/>
              <a:gd name="connsiteX73" fmla="*/ 3431322 w 3692282"/>
              <a:gd name="connsiteY73" fmla="*/ 2656133 h 4767943"/>
              <a:gd name="connsiteX74" fmla="*/ 3439414 w 3692282"/>
              <a:gd name="connsiteY74" fmla="*/ 2718843 h 4767943"/>
              <a:gd name="connsiteX75" fmla="*/ 3455596 w 3692282"/>
              <a:gd name="connsiteY75" fmla="*/ 2781554 h 4767943"/>
              <a:gd name="connsiteX76" fmla="*/ 3479872 w 3692282"/>
              <a:gd name="connsiteY76" fmla="*/ 2840221 h 4767943"/>
              <a:gd name="connsiteX77" fmla="*/ 3512241 w 3692282"/>
              <a:gd name="connsiteY77" fmla="*/ 2900909 h 4767943"/>
              <a:gd name="connsiteX78" fmla="*/ 3544606 w 3692282"/>
              <a:gd name="connsiteY78" fmla="*/ 2961599 h 4767943"/>
              <a:gd name="connsiteX79" fmla="*/ 3581020 w 3692282"/>
              <a:gd name="connsiteY79" fmla="*/ 3022285 h 4767943"/>
              <a:gd name="connsiteX80" fmla="*/ 3615409 w 3692282"/>
              <a:gd name="connsiteY80" fmla="*/ 3080953 h 4767943"/>
              <a:gd name="connsiteX81" fmla="*/ 3645755 w 3692282"/>
              <a:gd name="connsiteY81" fmla="*/ 3143663 h 4767943"/>
              <a:gd name="connsiteX82" fmla="*/ 3670028 w 3692282"/>
              <a:gd name="connsiteY82" fmla="*/ 3204352 h 4767943"/>
              <a:gd name="connsiteX83" fmla="*/ 3686213 w 3692282"/>
              <a:gd name="connsiteY83" fmla="*/ 3267064 h 4767943"/>
              <a:gd name="connsiteX84" fmla="*/ 3692282 w 3692282"/>
              <a:gd name="connsiteY84" fmla="*/ 3331796 h 4767943"/>
              <a:gd name="connsiteX85" fmla="*/ 3686213 w 3692282"/>
              <a:gd name="connsiteY85" fmla="*/ 3396531 h 4767943"/>
              <a:gd name="connsiteX86" fmla="*/ 3670028 w 3692282"/>
              <a:gd name="connsiteY86" fmla="*/ 3459243 h 4767943"/>
              <a:gd name="connsiteX87" fmla="*/ 3645755 w 3692282"/>
              <a:gd name="connsiteY87" fmla="*/ 3519933 h 4767943"/>
              <a:gd name="connsiteX88" fmla="*/ 3615409 w 3692282"/>
              <a:gd name="connsiteY88" fmla="*/ 3582642 h 4767943"/>
              <a:gd name="connsiteX89" fmla="*/ 3581020 w 3692282"/>
              <a:gd name="connsiteY89" fmla="*/ 3641309 h 4767943"/>
              <a:gd name="connsiteX90" fmla="*/ 3544606 w 3692282"/>
              <a:gd name="connsiteY90" fmla="*/ 3701999 h 4767943"/>
              <a:gd name="connsiteX91" fmla="*/ 3512241 w 3692282"/>
              <a:gd name="connsiteY91" fmla="*/ 3762685 h 4767943"/>
              <a:gd name="connsiteX92" fmla="*/ 3479872 w 3692282"/>
              <a:gd name="connsiteY92" fmla="*/ 3823373 h 4767943"/>
              <a:gd name="connsiteX93" fmla="*/ 3455596 w 3692282"/>
              <a:gd name="connsiteY93" fmla="*/ 3882040 h 4767943"/>
              <a:gd name="connsiteX94" fmla="*/ 3439414 w 3692282"/>
              <a:gd name="connsiteY94" fmla="*/ 3944752 h 4767943"/>
              <a:gd name="connsiteX95" fmla="*/ 3431322 w 3692282"/>
              <a:gd name="connsiteY95" fmla="*/ 4007461 h 4767943"/>
              <a:gd name="connsiteX96" fmla="*/ 3431322 w 3692282"/>
              <a:gd name="connsiteY96" fmla="*/ 4074221 h 4767943"/>
              <a:gd name="connsiteX97" fmla="*/ 3435367 w 3692282"/>
              <a:gd name="connsiteY97" fmla="*/ 4143000 h 4767943"/>
              <a:gd name="connsiteX98" fmla="*/ 3443459 w 3692282"/>
              <a:gd name="connsiteY98" fmla="*/ 4211780 h 4767943"/>
              <a:gd name="connsiteX99" fmla="*/ 3453573 w 3692282"/>
              <a:gd name="connsiteY99" fmla="*/ 4280561 h 4767943"/>
              <a:gd name="connsiteX100" fmla="*/ 3461665 w 3692282"/>
              <a:gd name="connsiteY100" fmla="*/ 4349341 h 4767943"/>
              <a:gd name="connsiteX101" fmla="*/ 3467734 w 3692282"/>
              <a:gd name="connsiteY101" fmla="*/ 4418120 h 4767943"/>
              <a:gd name="connsiteX102" fmla="*/ 3465711 w 3692282"/>
              <a:gd name="connsiteY102" fmla="*/ 4482857 h 4767943"/>
              <a:gd name="connsiteX103" fmla="*/ 3457620 w 3692282"/>
              <a:gd name="connsiteY103" fmla="*/ 4545569 h 4767943"/>
              <a:gd name="connsiteX104" fmla="*/ 3439414 w 3692282"/>
              <a:gd name="connsiteY104" fmla="*/ 4606257 h 4767943"/>
              <a:gd name="connsiteX105" fmla="*/ 3413115 w 3692282"/>
              <a:gd name="connsiteY105" fmla="*/ 4656829 h 4767943"/>
              <a:gd name="connsiteX106" fmla="*/ 3378724 w 3692282"/>
              <a:gd name="connsiteY106" fmla="*/ 4705381 h 4767943"/>
              <a:gd name="connsiteX107" fmla="*/ 3338263 w 3692282"/>
              <a:gd name="connsiteY107" fmla="*/ 4747863 h 4767943"/>
              <a:gd name="connsiteX108" fmla="*/ 3316270 w 3692282"/>
              <a:gd name="connsiteY108" fmla="*/ 4767943 h 4767943"/>
              <a:gd name="connsiteX109" fmla="*/ 0 w 3692282"/>
              <a:gd name="connsiteY109" fmla="*/ 4767943 h 4767943"/>
              <a:gd name="connsiteX110" fmla="*/ 0 w 3692282"/>
              <a:gd name="connsiteY110" fmla="*/ 139414 h 4767943"/>
              <a:gd name="connsiteX111" fmla="*/ 46919 w 3692282"/>
              <a:gd name="connsiteY111" fmla="*/ 111262 h 4767943"/>
              <a:gd name="connsiteX112" fmla="*/ 105586 w 3692282"/>
              <a:gd name="connsiteY112" fmla="*/ 76872 h 4767943"/>
              <a:gd name="connsiteX113" fmla="*/ 168299 w 3692282"/>
              <a:gd name="connsiteY113" fmla="*/ 46528 h 4767943"/>
              <a:gd name="connsiteX114" fmla="*/ 228985 w 3692282"/>
              <a:gd name="connsiteY114" fmla="*/ 22252 h 4767943"/>
              <a:gd name="connsiteX115" fmla="*/ 291698 w 3692282"/>
              <a:gd name="connsiteY115" fmla="*/ 6067 h 47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692282" h="4767943">
                <a:moveTo>
                  <a:pt x="356432" y="0"/>
                </a:moveTo>
                <a:lnTo>
                  <a:pt x="421165" y="6067"/>
                </a:lnTo>
                <a:lnTo>
                  <a:pt x="483877" y="22252"/>
                </a:lnTo>
                <a:lnTo>
                  <a:pt x="544567" y="46528"/>
                </a:lnTo>
                <a:lnTo>
                  <a:pt x="607276" y="76872"/>
                </a:lnTo>
                <a:lnTo>
                  <a:pt x="665944" y="111262"/>
                </a:lnTo>
                <a:lnTo>
                  <a:pt x="726633" y="147675"/>
                </a:lnTo>
                <a:lnTo>
                  <a:pt x="787321" y="180042"/>
                </a:lnTo>
                <a:lnTo>
                  <a:pt x="848009" y="212410"/>
                </a:lnTo>
                <a:lnTo>
                  <a:pt x="906675" y="236685"/>
                </a:lnTo>
                <a:lnTo>
                  <a:pt x="971410" y="252868"/>
                </a:lnTo>
                <a:lnTo>
                  <a:pt x="1034120" y="260961"/>
                </a:lnTo>
                <a:lnTo>
                  <a:pt x="1100877" y="260961"/>
                </a:lnTo>
                <a:lnTo>
                  <a:pt x="1169659" y="256916"/>
                </a:lnTo>
                <a:lnTo>
                  <a:pt x="1238438" y="248823"/>
                </a:lnTo>
                <a:lnTo>
                  <a:pt x="1307220" y="238709"/>
                </a:lnTo>
                <a:lnTo>
                  <a:pt x="1375999" y="230617"/>
                </a:lnTo>
                <a:lnTo>
                  <a:pt x="1444781" y="224547"/>
                </a:lnTo>
                <a:lnTo>
                  <a:pt x="1509513" y="226570"/>
                </a:lnTo>
                <a:lnTo>
                  <a:pt x="1572226" y="234662"/>
                </a:lnTo>
                <a:lnTo>
                  <a:pt x="1632916" y="252868"/>
                </a:lnTo>
                <a:lnTo>
                  <a:pt x="1683490" y="279167"/>
                </a:lnTo>
                <a:lnTo>
                  <a:pt x="1732039" y="313558"/>
                </a:lnTo>
                <a:lnTo>
                  <a:pt x="1774522" y="354016"/>
                </a:lnTo>
                <a:lnTo>
                  <a:pt x="1817004" y="400544"/>
                </a:lnTo>
                <a:lnTo>
                  <a:pt x="1855440" y="449095"/>
                </a:lnTo>
                <a:lnTo>
                  <a:pt x="1893876" y="499669"/>
                </a:lnTo>
                <a:lnTo>
                  <a:pt x="1932312" y="550242"/>
                </a:lnTo>
                <a:lnTo>
                  <a:pt x="1970748" y="598792"/>
                </a:lnTo>
                <a:lnTo>
                  <a:pt x="2011208" y="645320"/>
                </a:lnTo>
                <a:lnTo>
                  <a:pt x="2057736" y="685781"/>
                </a:lnTo>
                <a:lnTo>
                  <a:pt x="2102242" y="722194"/>
                </a:lnTo>
                <a:lnTo>
                  <a:pt x="2152814" y="750513"/>
                </a:lnTo>
                <a:lnTo>
                  <a:pt x="2207435" y="774789"/>
                </a:lnTo>
                <a:lnTo>
                  <a:pt x="2266099" y="795018"/>
                </a:lnTo>
                <a:lnTo>
                  <a:pt x="2326787" y="813225"/>
                </a:lnTo>
                <a:lnTo>
                  <a:pt x="2387477" y="829409"/>
                </a:lnTo>
                <a:lnTo>
                  <a:pt x="2450189" y="845593"/>
                </a:lnTo>
                <a:lnTo>
                  <a:pt x="2508853" y="863800"/>
                </a:lnTo>
                <a:lnTo>
                  <a:pt x="2567518" y="884028"/>
                </a:lnTo>
                <a:lnTo>
                  <a:pt x="2622139" y="908305"/>
                </a:lnTo>
                <a:lnTo>
                  <a:pt x="2670691" y="938649"/>
                </a:lnTo>
                <a:lnTo>
                  <a:pt x="2715197" y="975062"/>
                </a:lnTo>
                <a:lnTo>
                  <a:pt x="2751608" y="1019567"/>
                </a:lnTo>
                <a:lnTo>
                  <a:pt x="2781954" y="1068118"/>
                </a:lnTo>
                <a:lnTo>
                  <a:pt x="2806227" y="1122735"/>
                </a:lnTo>
                <a:lnTo>
                  <a:pt x="2826456" y="1181402"/>
                </a:lnTo>
                <a:lnTo>
                  <a:pt x="2844663" y="1240068"/>
                </a:lnTo>
                <a:lnTo>
                  <a:pt x="2860847" y="1302779"/>
                </a:lnTo>
                <a:lnTo>
                  <a:pt x="2877031" y="1363467"/>
                </a:lnTo>
                <a:lnTo>
                  <a:pt x="2895238" y="1424156"/>
                </a:lnTo>
                <a:lnTo>
                  <a:pt x="2915467" y="1482822"/>
                </a:lnTo>
                <a:lnTo>
                  <a:pt x="2939742" y="1537443"/>
                </a:lnTo>
                <a:lnTo>
                  <a:pt x="2968064" y="1588015"/>
                </a:lnTo>
                <a:lnTo>
                  <a:pt x="3004478" y="1632521"/>
                </a:lnTo>
                <a:lnTo>
                  <a:pt x="3044937" y="1679049"/>
                </a:lnTo>
                <a:lnTo>
                  <a:pt x="3091465" y="1719507"/>
                </a:lnTo>
                <a:lnTo>
                  <a:pt x="3140017" y="1757942"/>
                </a:lnTo>
                <a:lnTo>
                  <a:pt x="3192612" y="1796378"/>
                </a:lnTo>
                <a:lnTo>
                  <a:pt x="3243185" y="1834814"/>
                </a:lnTo>
                <a:lnTo>
                  <a:pt x="3291737" y="1873253"/>
                </a:lnTo>
                <a:lnTo>
                  <a:pt x="3338263" y="1915733"/>
                </a:lnTo>
                <a:lnTo>
                  <a:pt x="3378724" y="1958216"/>
                </a:lnTo>
                <a:lnTo>
                  <a:pt x="3413115" y="2006767"/>
                </a:lnTo>
                <a:lnTo>
                  <a:pt x="3439414" y="2057339"/>
                </a:lnTo>
                <a:lnTo>
                  <a:pt x="3457620" y="2118029"/>
                </a:lnTo>
                <a:lnTo>
                  <a:pt x="3465711" y="2180740"/>
                </a:lnTo>
                <a:lnTo>
                  <a:pt x="3467734" y="2245474"/>
                </a:lnTo>
                <a:lnTo>
                  <a:pt x="3461665" y="2314254"/>
                </a:lnTo>
                <a:lnTo>
                  <a:pt x="3453573" y="2383033"/>
                </a:lnTo>
                <a:lnTo>
                  <a:pt x="3443459" y="2451815"/>
                </a:lnTo>
                <a:lnTo>
                  <a:pt x="3435367" y="2520594"/>
                </a:lnTo>
                <a:lnTo>
                  <a:pt x="3431322" y="2589376"/>
                </a:lnTo>
                <a:lnTo>
                  <a:pt x="3431322" y="2656133"/>
                </a:lnTo>
                <a:lnTo>
                  <a:pt x="3439414" y="2718843"/>
                </a:lnTo>
                <a:lnTo>
                  <a:pt x="3455596" y="2781554"/>
                </a:lnTo>
                <a:lnTo>
                  <a:pt x="3479872" y="2840221"/>
                </a:lnTo>
                <a:lnTo>
                  <a:pt x="3512241" y="2900909"/>
                </a:lnTo>
                <a:lnTo>
                  <a:pt x="3544606" y="2961599"/>
                </a:lnTo>
                <a:lnTo>
                  <a:pt x="3581020" y="3022285"/>
                </a:lnTo>
                <a:lnTo>
                  <a:pt x="3615409" y="3080953"/>
                </a:lnTo>
                <a:lnTo>
                  <a:pt x="3645755" y="3143663"/>
                </a:lnTo>
                <a:lnTo>
                  <a:pt x="3670028" y="3204352"/>
                </a:lnTo>
                <a:lnTo>
                  <a:pt x="3686213" y="3267064"/>
                </a:lnTo>
                <a:lnTo>
                  <a:pt x="3692282" y="3331796"/>
                </a:lnTo>
                <a:lnTo>
                  <a:pt x="3686213" y="3396531"/>
                </a:lnTo>
                <a:lnTo>
                  <a:pt x="3670028" y="3459243"/>
                </a:lnTo>
                <a:lnTo>
                  <a:pt x="3645755" y="3519933"/>
                </a:lnTo>
                <a:lnTo>
                  <a:pt x="3615409" y="3582642"/>
                </a:lnTo>
                <a:lnTo>
                  <a:pt x="3581020" y="3641309"/>
                </a:lnTo>
                <a:lnTo>
                  <a:pt x="3544606" y="3701999"/>
                </a:lnTo>
                <a:lnTo>
                  <a:pt x="3512241" y="3762685"/>
                </a:lnTo>
                <a:lnTo>
                  <a:pt x="3479872" y="3823373"/>
                </a:lnTo>
                <a:lnTo>
                  <a:pt x="3455596" y="3882040"/>
                </a:lnTo>
                <a:lnTo>
                  <a:pt x="3439414" y="3944752"/>
                </a:lnTo>
                <a:lnTo>
                  <a:pt x="3431322" y="4007461"/>
                </a:lnTo>
                <a:lnTo>
                  <a:pt x="3431322" y="4074221"/>
                </a:lnTo>
                <a:lnTo>
                  <a:pt x="3435367" y="4143000"/>
                </a:lnTo>
                <a:lnTo>
                  <a:pt x="3443459" y="4211780"/>
                </a:lnTo>
                <a:lnTo>
                  <a:pt x="3453573" y="4280561"/>
                </a:lnTo>
                <a:lnTo>
                  <a:pt x="3461665" y="4349341"/>
                </a:lnTo>
                <a:lnTo>
                  <a:pt x="3467734" y="4418120"/>
                </a:lnTo>
                <a:lnTo>
                  <a:pt x="3465711" y="4482857"/>
                </a:lnTo>
                <a:lnTo>
                  <a:pt x="3457620" y="4545569"/>
                </a:lnTo>
                <a:lnTo>
                  <a:pt x="3439414" y="4606257"/>
                </a:lnTo>
                <a:lnTo>
                  <a:pt x="3413115" y="4656829"/>
                </a:lnTo>
                <a:lnTo>
                  <a:pt x="3378724" y="4705381"/>
                </a:lnTo>
                <a:lnTo>
                  <a:pt x="3338263" y="4747863"/>
                </a:lnTo>
                <a:lnTo>
                  <a:pt x="3316270" y="4767943"/>
                </a:lnTo>
                <a:lnTo>
                  <a:pt x="0" y="4767943"/>
                </a:lnTo>
                <a:lnTo>
                  <a:pt x="0" y="139414"/>
                </a:lnTo>
                <a:lnTo>
                  <a:pt x="46919" y="111262"/>
                </a:lnTo>
                <a:lnTo>
                  <a:pt x="105586" y="76872"/>
                </a:lnTo>
                <a:lnTo>
                  <a:pt x="168299" y="46528"/>
                </a:lnTo>
                <a:lnTo>
                  <a:pt x="228985" y="22252"/>
                </a:lnTo>
                <a:lnTo>
                  <a:pt x="291698" y="6067"/>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91" name="Freeform: Shape 90">
            <a:extLst>
              <a:ext uri="{FF2B5EF4-FFF2-40B4-BE49-F238E27FC236}">
                <a16:creationId xmlns:a16="http://schemas.microsoft.com/office/drawing/2014/main" id="{27927573-14CA-4C5B-AFC0-99655044D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96189"/>
            <a:ext cx="3586024" cy="4661811"/>
          </a:xfrm>
          <a:custGeom>
            <a:avLst/>
            <a:gdLst>
              <a:gd name="connsiteX0" fmla="*/ 356432 w 3586024"/>
              <a:gd name="connsiteY0" fmla="*/ 0 h 4661811"/>
              <a:gd name="connsiteX1" fmla="*/ 419103 w 3586024"/>
              <a:gd name="connsiteY1" fmla="*/ 5874 h 4661811"/>
              <a:gd name="connsiteX2" fmla="*/ 479817 w 3586024"/>
              <a:gd name="connsiteY2" fmla="*/ 21544 h 4661811"/>
              <a:gd name="connsiteX3" fmla="*/ 538574 w 3586024"/>
              <a:gd name="connsiteY3" fmla="*/ 45046 h 4661811"/>
              <a:gd name="connsiteX4" fmla="*/ 599286 w 3586024"/>
              <a:gd name="connsiteY4" fmla="*/ 74423 h 4661811"/>
              <a:gd name="connsiteX5" fmla="*/ 656084 w 3586024"/>
              <a:gd name="connsiteY5" fmla="*/ 107718 h 4661811"/>
              <a:gd name="connsiteX6" fmla="*/ 714841 w 3586024"/>
              <a:gd name="connsiteY6" fmla="*/ 142972 h 4661811"/>
              <a:gd name="connsiteX7" fmla="*/ 773596 w 3586024"/>
              <a:gd name="connsiteY7" fmla="*/ 174307 h 4661811"/>
              <a:gd name="connsiteX8" fmla="*/ 832350 w 3586024"/>
              <a:gd name="connsiteY8" fmla="*/ 205644 h 4661811"/>
              <a:gd name="connsiteX9" fmla="*/ 889148 w 3586024"/>
              <a:gd name="connsiteY9" fmla="*/ 229145 h 4661811"/>
              <a:gd name="connsiteX10" fmla="*/ 951821 w 3586024"/>
              <a:gd name="connsiteY10" fmla="*/ 244813 h 4661811"/>
              <a:gd name="connsiteX11" fmla="*/ 1012533 w 3586024"/>
              <a:gd name="connsiteY11" fmla="*/ 252649 h 4661811"/>
              <a:gd name="connsiteX12" fmla="*/ 1077164 w 3586024"/>
              <a:gd name="connsiteY12" fmla="*/ 252649 h 4661811"/>
              <a:gd name="connsiteX13" fmla="*/ 1143755 w 3586024"/>
              <a:gd name="connsiteY13" fmla="*/ 248733 h 4661811"/>
              <a:gd name="connsiteX14" fmla="*/ 1210343 w 3586024"/>
              <a:gd name="connsiteY14" fmla="*/ 240897 h 4661811"/>
              <a:gd name="connsiteX15" fmla="*/ 1276934 w 3586024"/>
              <a:gd name="connsiteY15" fmla="*/ 231105 h 4661811"/>
              <a:gd name="connsiteX16" fmla="*/ 1343523 w 3586024"/>
              <a:gd name="connsiteY16" fmla="*/ 223271 h 4661811"/>
              <a:gd name="connsiteX17" fmla="*/ 1410113 w 3586024"/>
              <a:gd name="connsiteY17" fmla="*/ 217394 h 4661811"/>
              <a:gd name="connsiteX18" fmla="*/ 1472784 w 3586024"/>
              <a:gd name="connsiteY18" fmla="*/ 219353 h 4661811"/>
              <a:gd name="connsiteX19" fmla="*/ 1533499 w 3586024"/>
              <a:gd name="connsiteY19" fmla="*/ 227187 h 4661811"/>
              <a:gd name="connsiteX20" fmla="*/ 1592255 w 3586024"/>
              <a:gd name="connsiteY20" fmla="*/ 244813 h 4661811"/>
              <a:gd name="connsiteX21" fmla="*/ 1641219 w 3586024"/>
              <a:gd name="connsiteY21" fmla="*/ 270275 h 4661811"/>
              <a:gd name="connsiteX22" fmla="*/ 1688221 w 3586024"/>
              <a:gd name="connsiteY22" fmla="*/ 303570 h 4661811"/>
              <a:gd name="connsiteX23" fmla="*/ 1729351 w 3586024"/>
              <a:gd name="connsiteY23" fmla="*/ 342739 h 4661811"/>
              <a:gd name="connsiteX24" fmla="*/ 1770480 w 3586024"/>
              <a:gd name="connsiteY24" fmla="*/ 387784 h 4661811"/>
              <a:gd name="connsiteX25" fmla="*/ 1807692 w 3586024"/>
              <a:gd name="connsiteY25" fmla="*/ 434789 h 4661811"/>
              <a:gd name="connsiteX26" fmla="*/ 1844903 w 3586024"/>
              <a:gd name="connsiteY26" fmla="*/ 483752 h 4661811"/>
              <a:gd name="connsiteX27" fmla="*/ 1882115 w 3586024"/>
              <a:gd name="connsiteY27" fmla="*/ 532715 h 4661811"/>
              <a:gd name="connsiteX28" fmla="*/ 1919327 w 3586024"/>
              <a:gd name="connsiteY28" fmla="*/ 579718 h 4661811"/>
              <a:gd name="connsiteX29" fmla="*/ 1958498 w 3586024"/>
              <a:gd name="connsiteY29" fmla="*/ 624764 h 4661811"/>
              <a:gd name="connsiteX30" fmla="*/ 2003544 w 3586024"/>
              <a:gd name="connsiteY30" fmla="*/ 663936 h 4661811"/>
              <a:gd name="connsiteX31" fmla="*/ 2046632 w 3586024"/>
              <a:gd name="connsiteY31" fmla="*/ 699189 h 4661811"/>
              <a:gd name="connsiteX32" fmla="*/ 2095594 w 3586024"/>
              <a:gd name="connsiteY32" fmla="*/ 726606 h 4661811"/>
              <a:gd name="connsiteX33" fmla="*/ 2148474 w 3586024"/>
              <a:gd name="connsiteY33" fmla="*/ 750109 h 4661811"/>
              <a:gd name="connsiteX34" fmla="*/ 2205270 w 3586024"/>
              <a:gd name="connsiteY34" fmla="*/ 769694 h 4661811"/>
              <a:gd name="connsiteX35" fmla="*/ 2264024 w 3586024"/>
              <a:gd name="connsiteY35" fmla="*/ 787320 h 4661811"/>
              <a:gd name="connsiteX36" fmla="*/ 2322781 w 3586024"/>
              <a:gd name="connsiteY36" fmla="*/ 802989 h 4661811"/>
              <a:gd name="connsiteX37" fmla="*/ 2383496 w 3586024"/>
              <a:gd name="connsiteY37" fmla="*/ 818657 h 4661811"/>
              <a:gd name="connsiteX38" fmla="*/ 2440291 w 3586024"/>
              <a:gd name="connsiteY38" fmla="*/ 836284 h 4661811"/>
              <a:gd name="connsiteX39" fmla="*/ 2497088 w 3586024"/>
              <a:gd name="connsiteY39" fmla="*/ 855868 h 4661811"/>
              <a:gd name="connsiteX40" fmla="*/ 2549968 w 3586024"/>
              <a:gd name="connsiteY40" fmla="*/ 879372 h 4661811"/>
              <a:gd name="connsiteX41" fmla="*/ 2596974 w 3586024"/>
              <a:gd name="connsiteY41" fmla="*/ 908749 h 4661811"/>
              <a:gd name="connsiteX42" fmla="*/ 2640062 w 3586024"/>
              <a:gd name="connsiteY42" fmla="*/ 944002 h 4661811"/>
              <a:gd name="connsiteX43" fmla="*/ 2675314 w 3586024"/>
              <a:gd name="connsiteY43" fmla="*/ 987090 h 4661811"/>
              <a:gd name="connsiteX44" fmla="*/ 2704693 w 3586024"/>
              <a:gd name="connsiteY44" fmla="*/ 1034094 h 4661811"/>
              <a:gd name="connsiteX45" fmla="*/ 2728193 w 3586024"/>
              <a:gd name="connsiteY45" fmla="*/ 1086972 h 4661811"/>
              <a:gd name="connsiteX46" fmla="*/ 2747777 w 3586024"/>
              <a:gd name="connsiteY46" fmla="*/ 1143770 h 4661811"/>
              <a:gd name="connsiteX47" fmla="*/ 2765405 w 3586024"/>
              <a:gd name="connsiteY47" fmla="*/ 1200567 h 4661811"/>
              <a:gd name="connsiteX48" fmla="*/ 2781073 w 3586024"/>
              <a:gd name="connsiteY48" fmla="*/ 1261280 h 4661811"/>
              <a:gd name="connsiteX49" fmla="*/ 2796742 w 3586024"/>
              <a:gd name="connsiteY49" fmla="*/ 1320034 h 4661811"/>
              <a:gd name="connsiteX50" fmla="*/ 2814368 w 3586024"/>
              <a:gd name="connsiteY50" fmla="*/ 1378791 h 4661811"/>
              <a:gd name="connsiteX51" fmla="*/ 2833953 w 3586024"/>
              <a:gd name="connsiteY51" fmla="*/ 1435588 h 4661811"/>
              <a:gd name="connsiteX52" fmla="*/ 2857455 w 3586024"/>
              <a:gd name="connsiteY52" fmla="*/ 1488469 h 4661811"/>
              <a:gd name="connsiteX53" fmla="*/ 2884875 w 3586024"/>
              <a:gd name="connsiteY53" fmla="*/ 1537430 h 4661811"/>
              <a:gd name="connsiteX54" fmla="*/ 2920129 w 3586024"/>
              <a:gd name="connsiteY54" fmla="*/ 1580519 h 4661811"/>
              <a:gd name="connsiteX55" fmla="*/ 2959299 w 3586024"/>
              <a:gd name="connsiteY55" fmla="*/ 1625564 h 4661811"/>
              <a:gd name="connsiteX56" fmla="*/ 3004345 w 3586024"/>
              <a:gd name="connsiteY56" fmla="*/ 1664733 h 4661811"/>
              <a:gd name="connsiteX57" fmla="*/ 3051351 w 3586024"/>
              <a:gd name="connsiteY57" fmla="*/ 1701945 h 4661811"/>
              <a:gd name="connsiteX58" fmla="*/ 3102270 w 3586024"/>
              <a:gd name="connsiteY58" fmla="*/ 1739156 h 4661811"/>
              <a:gd name="connsiteX59" fmla="*/ 3151233 w 3586024"/>
              <a:gd name="connsiteY59" fmla="*/ 1776367 h 4661811"/>
              <a:gd name="connsiteX60" fmla="*/ 3198238 w 3586024"/>
              <a:gd name="connsiteY60" fmla="*/ 1813582 h 4661811"/>
              <a:gd name="connsiteX61" fmla="*/ 3243282 w 3586024"/>
              <a:gd name="connsiteY61" fmla="*/ 1854709 h 4661811"/>
              <a:gd name="connsiteX62" fmla="*/ 3282454 w 3586024"/>
              <a:gd name="connsiteY62" fmla="*/ 1895839 h 4661811"/>
              <a:gd name="connsiteX63" fmla="*/ 3315749 w 3586024"/>
              <a:gd name="connsiteY63" fmla="*/ 1942843 h 4661811"/>
              <a:gd name="connsiteX64" fmla="*/ 3341211 w 3586024"/>
              <a:gd name="connsiteY64" fmla="*/ 1991804 h 4661811"/>
              <a:gd name="connsiteX65" fmla="*/ 3358837 w 3586024"/>
              <a:gd name="connsiteY65" fmla="*/ 2050561 h 4661811"/>
              <a:gd name="connsiteX66" fmla="*/ 3366670 w 3586024"/>
              <a:gd name="connsiteY66" fmla="*/ 2111274 h 4661811"/>
              <a:gd name="connsiteX67" fmla="*/ 3368629 w 3586024"/>
              <a:gd name="connsiteY67" fmla="*/ 2173947 h 4661811"/>
              <a:gd name="connsiteX68" fmla="*/ 3362753 w 3586024"/>
              <a:gd name="connsiteY68" fmla="*/ 2240535 h 4661811"/>
              <a:gd name="connsiteX69" fmla="*/ 3354919 w 3586024"/>
              <a:gd name="connsiteY69" fmla="*/ 2307124 h 4661811"/>
              <a:gd name="connsiteX70" fmla="*/ 3345127 w 3586024"/>
              <a:gd name="connsiteY70" fmla="*/ 2373714 h 4661811"/>
              <a:gd name="connsiteX71" fmla="*/ 3337293 w 3586024"/>
              <a:gd name="connsiteY71" fmla="*/ 2440303 h 4661811"/>
              <a:gd name="connsiteX72" fmla="*/ 3333377 w 3586024"/>
              <a:gd name="connsiteY72" fmla="*/ 2506894 h 4661811"/>
              <a:gd name="connsiteX73" fmla="*/ 3333377 w 3586024"/>
              <a:gd name="connsiteY73" fmla="*/ 2571524 h 4661811"/>
              <a:gd name="connsiteX74" fmla="*/ 3341211 w 3586024"/>
              <a:gd name="connsiteY74" fmla="*/ 2632237 h 4661811"/>
              <a:gd name="connsiteX75" fmla="*/ 3356877 w 3586024"/>
              <a:gd name="connsiteY75" fmla="*/ 2692950 h 4661811"/>
              <a:gd name="connsiteX76" fmla="*/ 3380380 w 3586024"/>
              <a:gd name="connsiteY76" fmla="*/ 2749749 h 4661811"/>
              <a:gd name="connsiteX77" fmla="*/ 3411717 w 3586024"/>
              <a:gd name="connsiteY77" fmla="*/ 2808503 h 4661811"/>
              <a:gd name="connsiteX78" fmla="*/ 3443052 w 3586024"/>
              <a:gd name="connsiteY78" fmla="*/ 2867260 h 4661811"/>
              <a:gd name="connsiteX79" fmla="*/ 3478306 w 3586024"/>
              <a:gd name="connsiteY79" fmla="*/ 2926013 h 4661811"/>
              <a:gd name="connsiteX80" fmla="*/ 3511599 w 3586024"/>
              <a:gd name="connsiteY80" fmla="*/ 2982812 h 4661811"/>
              <a:gd name="connsiteX81" fmla="*/ 3540979 w 3586024"/>
              <a:gd name="connsiteY81" fmla="*/ 3043524 h 4661811"/>
              <a:gd name="connsiteX82" fmla="*/ 3564479 w 3586024"/>
              <a:gd name="connsiteY82" fmla="*/ 3102281 h 4661811"/>
              <a:gd name="connsiteX83" fmla="*/ 3580148 w 3586024"/>
              <a:gd name="connsiteY83" fmla="*/ 3162994 h 4661811"/>
              <a:gd name="connsiteX84" fmla="*/ 3586024 w 3586024"/>
              <a:gd name="connsiteY84" fmla="*/ 3225665 h 4661811"/>
              <a:gd name="connsiteX85" fmla="*/ 3580148 w 3586024"/>
              <a:gd name="connsiteY85" fmla="*/ 3288337 h 4661811"/>
              <a:gd name="connsiteX86" fmla="*/ 3564479 w 3586024"/>
              <a:gd name="connsiteY86" fmla="*/ 3349052 h 4661811"/>
              <a:gd name="connsiteX87" fmla="*/ 3540979 w 3586024"/>
              <a:gd name="connsiteY87" fmla="*/ 3407808 h 4661811"/>
              <a:gd name="connsiteX88" fmla="*/ 3511599 w 3586024"/>
              <a:gd name="connsiteY88" fmla="*/ 3468520 h 4661811"/>
              <a:gd name="connsiteX89" fmla="*/ 3478306 w 3586024"/>
              <a:gd name="connsiteY89" fmla="*/ 3525318 h 4661811"/>
              <a:gd name="connsiteX90" fmla="*/ 3443052 w 3586024"/>
              <a:gd name="connsiteY90" fmla="*/ 3584075 h 4661811"/>
              <a:gd name="connsiteX91" fmla="*/ 3411717 w 3586024"/>
              <a:gd name="connsiteY91" fmla="*/ 3642828 h 4661811"/>
              <a:gd name="connsiteX92" fmla="*/ 3380380 w 3586024"/>
              <a:gd name="connsiteY92" fmla="*/ 3701583 h 4661811"/>
              <a:gd name="connsiteX93" fmla="*/ 3356877 w 3586024"/>
              <a:gd name="connsiteY93" fmla="*/ 3758381 h 4661811"/>
              <a:gd name="connsiteX94" fmla="*/ 3341211 w 3586024"/>
              <a:gd name="connsiteY94" fmla="*/ 3819096 h 4661811"/>
              <a:gd name="connsiteX95" fmla="*/ 3333377 w 3586024"/>
              <a:gd name="connsiteY95" fmla="*/ 3879807 h 4661811"/>
              <a:gd name="connsiteX96" fmla="*/ 3333377 w 3586024"/>
              <a:gd name="connsiteY96" fmla="*/ 3944440 h 4661811"/>
              <a:gd name="connsiteX97" fmla="*/ 3337293 w 3586024"/>
              <a:gd name="connsiteY97" fmla="*/ 4011028 h 4661811"/>
              <a:gd name="connsiteX98" fmla="*/ 3345127 w 3586024"/>
              <a:gd name="connsiteY98" fmla="*/ 4077617 h 4661811"/>
              <a:gd name="connsiteX99" fmla="*/ 3354919 w 3586024"/>
              <a:gd name="connsiteY99" fmla="*/ 4144207 h 4661811"/>
              <a:gd name="connsiteX100" fmla="*/ 3362753 w 3586024"/>
              <a:gd name="connsiteY100" fmla="*/ 4210796 h 4661811"/>
              <a:gd name="connsiteX101" fmla="*/ 3368629 w 3586024"/>
              <a:gd name="connsiteY101" fmla="*/ 4277385 h 4661811"/>
              <a:gd name="connsiteX102" fmla="*/ 3366670 w 3586024"/>
              <a:gd name="connsiteY102" fmla="*/ 4340059 h 4661811"/>
              <a:gd name="connsiteX103" fmla="*/ 3358837 w 3586024"/>
              <a:gd name="connsiteY103" fmla="*/ 4400774 h 4661811"/>
              <a:gd name="connsiteX104" fmla="*/ 3341211 w 3586024"/>
              <a:gd name="connsiteY104" fmla="*/ 4459528 h 4661811"/>
              <a:gd name="connsiteX105" fmla="*/ 3315749 w 3586024"/>
              <a:gd name="connsiteY105" fmla="*/ 4508490 h 4661811"/>
              <a:gd name="connsiteX106" fmla="*/ 3282454 w 3586024"/>
              <a:gd name="connsiteY106" fmla="*/ 4555495 h 4661811"/>
              <a:gd name="connsiteX107" fmla="*/ 3243282 w 3586024"/>
              <a:gd name="connsiteY107" fmla="*/ 4596623 h 4661811"/>
              <a:gd name="connsiteX108" fmla="*/ 3198238 w 3586024"/>
              <a:gd name="connsiteY108" fmla="*/ 4637751 h 4661811"/>
              <a:gd name="connsiteX109" fmla="*/ 3167847 w 3586024"/>
              <a:gd name="connsiteY109" fmla="*/ 4661811 h 4661811"/>
              <a:gd name="connsiteX110" fmla="*/ 0 w 3586024"/>
              <a:gd name="connsiteY110" fmla="*/ 4661811 h 4661811"/>
              <a:gd name="connsiteX111" fmla="*/ 0 w 3586024"/>
              <a:gd name="connsiteY111" fmla="*/ 141785 h 4661811"/>
              <a:gd name="connsiteX112" fmla="*/ 56778 w 3586024"/>
              <a:gd name="connsiteY112" fmla="*/ 107718 h 4661811"/>
              <a:gd name="connsiteX113" fmla="*/ 113577 w 3586024"/>
              <a:gd name="connsiteY113" fmla="*/ 74423 h 4661811"/>
              <a:gd name="connsiteX114" fmla="*/ 174291 w 3586024"/>
              <a:gd name="connsiteY114" fmla="*/ 45046 h 4661811"/>
              <a:gd name="connsiteX115" fmla="*/ 233045 w 3586024"/>
              <a:gd name="connsiteY115" fmla="*/ 21544 h 4661811"/>
              <a:gd name="connsiteX116" fmla="*/ 293760 w 3586024"/>
              <a:gd name="connsiteY116" fmla="*/ 5874 h 466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586024" h="4661811">
                <a:moveTo>
                  <a:pt x="356432" y="0"/>
                </a:moveTo>
                <a:lnTo>
                  <a:pt x="419103" y="5874"/>
                </a:lnTo>
                <a:lnTo>
                  <a:pt x="479817" y="21544"/>
                </a:lnTo>
                <a:lnTo>
                  <a:pt x="538574" y="45046"/>
                </a:lnTo>
                <a:lnTo>
                  <a:pt x="599286" y="74423"/>
                </a:lnTo>
                <a:lnTo>
                  <a:pt x="656084" y="107718"/>
                </a:lnTo>
                <a:lnTo>
                  <a:pt x="714841" y="142972"/>
                </a:lnTo>
                <a:lnTo>
                  <a:pt x="773596" y="174307"/>
                </a:lnTo>
                <a:lnTo>
                  <a:pt x="832350" y="205644"/>
                </a:lnTo>
                <a:lnTo>
                  <a:pt x="889148" y="229145"/>
                </a:lnTo>
                <a:lnTo>
                  <a:pt x="951821" y="244813"/>
                </a:lnTo>
                <a:lnTo>
                  <a:pt x="1012533" y="252649"/>
                </a:lnTo>
                <a:lnTo>
                  <a:pt x="1077164" y="252649"/>
                </a:lnTo>
                <a:lnTo>
                  <a:pt x="1143755" y="248733"/>
                </a:lnTo>
                <a:lnTo>
                  <a:pt x="1210343" y="240897"/>
                </a:lnTo>
                <a:lnTo>
                  <a:pt x="1276934" y="231105"/>
                </a:lnTo>
                <a:lnTo>
                  <a:pt x="1343523" y="223271"/>
                </a:lnTo>
                <a:lnTo>
                  <a:pt x="1410113" y="217394"/>
                </a:lnTo>
                <a:lnTo>
                  <a:pt x="1472784" y="219353"/>
                </a:lnTo>
                <a:lnTo>
                  <a:pt x="1533499" y="227187"/>
                </a:lnTo>
                <a:lnTo>
                  <a:pt x="1592255" y="244813"/>
                </a:lnTo>
                <a:lnTo>
                  <a:pt x="1641219" y="270275"/>
                </a:lnTo>
                <a:lnTo>
                  <a:pt x="1688221" y="303570"/>
                </a:lnTo>
                <a:lnTo>
                  <a:pt x="1729351" y="342739"/>
                </a:lnTo>
                <a:lnTo>
                  <a:pt x="1770480" y="387784"/>
                </a:lnTo>
                <a:lnTo>
                  <a:pt x="1807692" y="434789"/>
                </a:lnTo>
                <a:lnTo>
                  <a:pt x="1844903" y="483752"/>
                </a:lnTo>
                <a:lnTo>
                  <a:pt x="1882115" y="532715"/>
                </a:lnTo>
                <a:lnTo>
                  <a:pt x="1919327" y="579718"/>
                </a:lnTo>
                <a:lnTo>
                  <a:pt x="1958498" y="624764"/>
                </a:lnTo>
                <a:lnTo>
                  <a:pt x="2003544" y="663936"/>
                </a:lnTo>
                <a:lnTo>
                  <a:pt x="2046632" y="699189"/>
                </a:lnTo>
                <a:lnTo>
                  <a:pt x="2095594" y="726606"/>
                </a:lnTo>
                <a:lnTo>
                  <a:pt x="2148474" y="750109"/>
                </a:lnTo>
                <a:lnTo>
                  <a:pt x="2205270" y="769694"/>
                </a:lnTo>
                <a:lnTo>
                  <a:pt x="2264024" y="787320"/>
                </a:lnTo>
                <a:lnTo>
                  <a:pt x="2322781" y="802989"/>
                </a:lnTo>
                <a:lnTo>
                  <a:pt x="2383496" y="818657"/>
                </a:lnTo>
                <a:lnTo>
                  <a:pt x="2440291" y="836284"/>
                </a:lnTo>
                <a:lnTo>
                  <a:pt x="2497088" y="855868"/>
                </a:lnTo>
                <a:lnTo>
                  <a:pt x="2549968" y="879372"/>
                </a:lnTo>
                <a:lnTo>
                  <a:pt x="2596974" y="908749"/>
                </a:lnTo>
                <a:lnTo>
                  <a:pt x="2640062" y="944002"/>
                </a:lnTo>
                <a:lnTo>
                  <a:pt x="2675314" y="987090"/>
                </a:lnTo>
                <a:lnTo>
                  <a:pt x="2704693" y="1034094"/>
                </a:lnTo>
                <a:lnTo>
                  <a:pt x="2728193" y="1086972"/>
                </a:lnTo>
                <a:lnTo>
                  <a:pt x="2747777" y="1143770"/>
                </a:lnTo>
                <a:lnTo>
                  <a:pt x="2765405" y="1200567"/>
                </a:lnTo>
                <a:lnTo>
                  <a:pt x="2781073" y="1261280"/>
                </a:lnTo>
                <a:lnTo>
                  <a:pt x="2796742" y="1320034"/>
                </a:lnTo>
                <a:lnTo>
                  <a:pt x="2814368" y="1378791"/>
                </a:lnTo>
                <a:lnTo>
                  <a:pt x="2833953" y="1435588"/>
                </a:lnTo>
                <a:lnTo>
                  <a:pt x="2857455" y="1488469"/>
                </a:lnTo>
                <a:lnTo>
                  <a:pt x="2884875" y="1537430"/>
                </a:lnTo>
                <a:lnTo>
                  <a:pt x="2920129" y="1580519"/>
                </a:lnTo>
                <a:lnTo>
                  <a:pt x="2959299" y="1625564"/>
                </a:lnTo>
                <a:lnTo>
                  <a:pt x="3004345" y="1664733"/>
                </a:lnTo>
                <a:lnTo>
                  <a:pt x="3051351" y="1701945"/>
                </a:lnTo>
                <a:lnTo>
                  <a:pt x="3102270" y="1739156"/>
                </a:lnTo>
                <a:lnTo>
                  <a:pt x="3151233" y="1776367"/>
                </a:lnTo>
                <a:lnTo>
                  <a:pt x="3198238" y="1813582"/>
                </a:lnTo>
                <a:lnTo>
                  <a:pt x="3243282" y="1854709"/>
                </a:lnTo>
                <a:lnTo>
                  <a:pt x="3282454" y="1895839"/>
                </a:lnTo>
                <a:lnTo>
                  <a:pt x="3315749" y="1942843"/>
                </a:lnTo>
                <a:lnTo>
                  <a:pt x="3341211" y="1991804"/>
                </a:lnTo>
                <a:lnTo>
                  <a:pt x="3358837" y="2050561"/>
                </a:lnTo>
                <a:lnTo>
                  <a:pt x="3366670" y="2111274"/>
                </a:lnTo>
                <a:lnTo>
                  <a:pt x="3368629" y="2173947"/>
                </a:lnTo>
                <a:lnTo>
                  <a:pt x="3362753" y="2240535"/>
                </a:lnTo>
                <a:lnTo>
                  <a:pt x="3354919" y="2307124"/>
                </a:lnTo>
                <a:lnTo>
                  <a:pt x="3345127" y="2373714"/>
                </a:lnTo>
                <a:lnTo>
                  <a:pt x="3337293" y="2440303"/>
                </a:lnTo>
                <a:lnTo>
                  <a:pt x="3333377" y="2506894"/>
                </a:lnTo>
                <a:lnTo>
                  <a:pt x="3333377" y="2571524"/>
                </a:lnTo>
                <a:lnTo>
                  <a:pt x="3341211" y="2632237"/>
                </a:lnTo>
                <a:lnTo>
                  <a:pt x="3356877" y="2692950"/>
                </a:lnTo>
                <a:lnTo>
                  <a:pt x="3380380" y="2749749"/>
                </a:lnTo>
                <a:lnTo>
                  <a:pt x="3411717" y="2808503"/>
                </a:lnTo>
                <a:lnTo>
                  <a:pt x="3443052" y="2867260"/>
                </a:lnTo>
                <a:lnTo>
                  <a:pt x="3478306" y="2926013"/>
                </a:lnTo>
                <a:lnTo>
                  <a:pt x="3511599" y="2982812"/>
                </a:lnTo>
                <a:lnTo>
                  <a:pt x="3540979" y="3043524"/>
                </a:lnTo>
                <a:lnTo>
                  <a:pt x="3564479" y="3102281"/>
                </a:lnTo>
                <a:lnTo>
                  <a:pt x="3580148" y="3162994"/>
                </a:lnTo>
                <a:lnTo>
                  <a:pt x="3586024" y="3225665"/>
                </a:lnTo>
                <a:lnTo>
                  <a:pt x="3580148" y="3288337"/>
                </a:lnTo>
                <a:lnTo>
                  <a:pt x="3564479" y="3349052"/>
                </a:lnTo>
                <a:lnTo>
                  <a:pt x="3540979" y="3407808"/>
                </a:lnTo>
                <a:lnTo>
                  <a:pt x="3511599" y="3468520"/>
                </a:lnTo>
                <a:lnTo>
                  <a:pt x="3478306" y="3525318"/>
                </a:lnTo>
                <a:lnTo>
                  <a:pt x="3443052" y="3584075"/>
                </a:lnTo>
                <a:lnTo>
                  <a:pt x="3411717" y="3642828"/>
                </a:lnTo>
                <a:lnTo>
                  <a:pt x="3380380" y="3701583"/>
                </a:lnTo>
                <a:lnTo>
                  <a:pt x="3356877" y="3758381"/>
                </a:lnTo>
                <a:lnTo>
                  <a:pt x="3341211" y="3819096"/>
                </a:lnTo>
                <a:lnTo>
                  <a:pt x="3333377" y="3879807"/>
                </a:lnTo>
                <a:lnTo>
                  <a:pt x="3333377" y="3944440"/>
                </a:lnTo>
                <a:lnTo>
                  <a:pt x="3337293" y="4011028"/>
                </a:lnTo>
                <a:lnTo>
                  <a:pt x="3345127" y="4077617"/>
                </a:lnTo>
                <a:lnTo>
                  <a:pt x="3354919" y="4144207"/>
                </a:lnTo>
                <a:lnTo>
                  <a:pt x="3362753" y="4210796"/>
                </a:lnTo>
                <a:lnTo>
                  <a:pt x="3368629" y="4277385"/>
                </a:lnTo>
                <a:lnTo>
                  <a:pt x="3366670" y="4340059"/>
                </a:lnTo>
                <a:lnTo>
                  <a:pt x="3358837" y="4400774"/>
                </a:lnTo>
                <a:lnTo>
                  <a:pt x="3341211" y="4459528"/>
                </a:lnTo>
                <a:lnTo>
                  <a:pt x="3315749" y="4508490"/>
                </a:lnTo>
                <a:lnTo>
                  <a:pt x="3282454" y="4555495"/>
                </a:lnTo>
                <a:lnTo>
                  <a:pt x="3243282" y="4596623"/>
                </a:lnTo>
                <a:lnTo>
                  <a:pt x="3198238" y="4637751"/>
                </a:lnTo>
                <a:lnTo>
                  <a:pt x="3167847" y="4661811"/>
                </a:lnTo>
                <a:lnTo>
                  <a:pt x="0" y="4661811"/>
                </a:lnTo>
                <a:lnTo>
                  <a:pt x="0" y="141785"/>
                </a:lnTo>
                <a:lnTo>
                  <a:pt x="56778" y="107718"/>
                </a:lnTo>
                <a:lnTo>
                  <a:pt x="113577" y="74423"/>
                </a:lnTo>
                <a:lnTo>
                  <a:pt x="174291" y="45046"/>
                </a:lnTo>
                <a:lnTo>
                  <a:pt x="233045" y="21544"/>
                </a:lnTo>
                <a:lnTo>
                  <a:pt x="293760" y="587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4" name="Picture 3" descr="A picture containing clothing, person, surfing, riding&#10;&#10;Description automatically generated">
            <a:extLst>
              <a:ext uri="{FF2B5EF4-FFF2-40B4-BE49-F238E27FC236}">
                <a16:creationId xmlns:a16="http://schemas.microsoft.com/office/drawing/2014/main" id="{2E6BDF3F-28F6-4873-85DF-A4AC26569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403" y="76798"/>
            <a:ext cx="2918817" cy="1641833"/>
          </a:xfrm>
          <a:prstGeom prst="rect">
            <a:avLst/>
          </a:prstGeom>
        </p:spPr>
      </p:pic>
      <p:sp>
        <p:nvSpPr>
          <p:cNvPr id="93" name="Freeform: Shape 92">
            <a:extLst>
              <a:ext uri="{FF2B5EF4-FFF2-40B4-BE49-F238E27FC236}">
                <a16:creationId xmlns:a16="http://schemas.microsoft.com/office/drawing/2014/main" id="{D4B50581-74D5-4F58-AC2A-C92DC877D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7366" y="1"/>
            <a:ext cx="3334634" cy="3683001"/>
          </a:xfrm>
          <a:custGeom>
            <a:avLst/>
            <a:gdLst>
              <a:gd name="connsiteX0" fmla="*/ 563413 w 3334634"/>
              <a:gd name="connsiteY0" fmla="*/ 0 h 3683001"/>
              <a:gd name="connsiteX1" fmla="*/ 3334634 w 3334634"/>
              <a:gd name="connsiteY1" fmla="*/ 0 h 3683001"/>
              <a:gd name="connsiteX2" fmla="*/ 3334634 w 3334634"/>
              <a:gd name="connsiteY2" fmla="*/ 3422247 h 3683001"/>
              <a:gd name="connsiteX3" fmla="*/ 3322455 w 3334634"/>
              <a:gd name="connsiteY3" fmla="*/ 3435585 h 3683001"/>
              <a:gd name="connsiteX4" fmla="*/ 3292765 w 3334634"/>
              <a:gd name="connsiteY4" fmla="*/ 3463861 h 3683001"/>
              <a:gd name="connsiteX5" fmla="*/ 3258834 w 3334634"/>
              <a:gd name="connsiteY5" fmla="*/ 3487896 h 3683001"/>
              <a:gd name="connsiteX6" fmla="*/ 3223489 w 3334634"/>
              <a:gd name="connsiteY6" fmla="*/ 3506276 h 3683001"/>
              <a:gd name="connsiteX7" fmla="*/ 3181074 w 3334634"/>
              <a:gd name="connsiteY7" fmla="*/ 3519000 h 3683001"/>
              <a:gd name="connsiteX8" fmla="*/ 3137245 w 3334634"/>
              <a:gd name="connsiteY8" fmla="*/ 3524656 h 3683001"/>
              <a:gd name="connsiteX9" fmla="*/ 3092004 w 3334634"/>
              <a:gd name="connsiteY9" fmla="*/ 3526069 h 3683001"/>
              <a:gd name="connsiteX10" fmla="*/ 3043934 w 3334634"/>
              <a:gd name="connsiteY10" fmla="*/ 3521827 h 3683001"/>
              <a:gd name="connsiteX11" fmla="*/ 2995865 w 3334634"/>
              <a:gd name="connsiteY11" fmla="*/ 3516173 h 3683001"/>
              <a:gd name="connsiteX12" fmla="*/ 2947795 w 3334634"/>
              <a:gd name="connsiteY12" fmla="*/ 3509103 h 3683001"/>
              <a:gd name="connsiteX13" fmla="*/ 2899726 w 3334634"/>
              <a:gd name="connsiteY13" fmla="*/ 3503449 h 3683001"/>
              <a:gd name="connsiteX14" fmla="*/ 2851655 w 3334634"/>
              <a:gd name="connsiteY14" fmla="*/ 3500620 h 3683001"/>
              <a:gd name="connsiteX15" fmla="*/ 2805000 w 3334634"/>
              <a:gd name="connsiteY15" fmla="*/ 3500620 h 3683001"/>
              <a:gd name="connsiteX16" fmla="*/ 2761173 w 3334634"/>
              <a:gd name="connsiteY16" fmla="*/ 3506276 h 3683001"/>
              <a:gd name="connsiteX17" fmla="*/ 2715931 w 3334634"/>
              <a:gd name="connsiteY17" fmla="*/ 3517587 h 3683001"/>
              <a:gd name="connsiteX18" fmla="*/ 2674930 w 3334634"/>
              <a:gd name="connsiteY18" fmla="*/ 3534551 h 3683001"/>
              <a:gd name="connsiteX19" fmla="*/ 2632516 w 3334634"/>
              <a:gd name="connsiteY19" fmla="*/ 3557173 h 3683001"/>
              <a:gd name="connsiteX20" fmla="*/ 2590102 w 3334634"/>
              <a:gd name="connsiteY20" fmla="*/ 3579795 h 3683001"/>
              <a:gd name="connsiteX21" fmla="*/ 2547687 w 3334634"/>
              <a:gd name="connsiteY21" fmla="*/ 3605242 h 3683001"/>
              <a:gd name="connsiteX22" fmla="*/ 2506686 w 3334634"/>
              <a:gd name="connsiteY22" fmla="*/ 3629277 h 3683001"/>
              <a:gd name="connsiteX23" fmla="*/ 2462859 w 3334634"/>
              <a:gd name="connsiteY23" fmla="*/ 3650484 h 3683001"/>
              <a:gd name="connsiteX24" fmla="*/ 2420444 w 3334634"/>
              <a:gd name="connsiteY24" fmla="*/ 3667450 h 3683001"/>
              <a:gd name="connsiteX25" fmla="*/ 2376615 w 3334634"/>
              <a:gd name="connsiteY25" fmla="*/ 3678761 h 3683001"/>
              <a:gd name="connsiteX26" fmla="*/ 2331375 w 3334634"/>
              <a:gd name="connsiteY26" fmla="*/ 3683001 h 3683001"/>
              <a:gd name="connsiteX27" fmla="*/ 2286133 w 3334634"/>
              <a:gd name="connsiteY27" fmla="*/ 3678761 h 3683001"/>
              <a:gd name="connsiteX28" fmla="*/ 2242304 w 3334634"/>
              <a:gd name="connsiteY28" fmla="*/ 3667450 h 3683001"/>
              <a:gd name="connsiteX29" fmla="*/ 2199891 w 3334634"/>
              <a:gd name="connsiteY29" fmla="*/ 3650484 h 3683001"/>
              <a:gd name="connsiteX30" fmla="*/ 2156062 w 3334634"/>
              <a:gd name="connsiteY30" fmla="*/ 3629277 h 3683001"/>
              <a:gd name="connsiteX31" fmla="*/ 2115061 w 3334634"/>
              <a:gd name="connsiteY31" fmla="*/ 3605242 h 3683001"/>
              <a:gd name="connsiteX32" fmla="*/ 2072647 w 3334634"/>
              <a:gd name="connsiteY32" fmla="*/ 3579795 h 3683001"/>
              <a:gd name="connsiteX33" fmla="*/ 2030232 w 3334634"/>
              <a:gd name="connsiteY33" fmla="*/ 3557173 h 3683001"/>
              <a:gd name="connsiteX34" fmla="*/ 1987819 w 3334634"/>
              <a:gd name="connsiteY34" fmla="*/ 3534551 h 3683001"/>
              <a:gd name="connsiteX35" fmla="*/ 1945405 w 3334634"/>
              <a:gd name="connsiteY35" fmla="*/ 3517587 h 3683001"/>
              <a:gd name="connsiteX36" fmla="*/ 1901577 w 3334634"/>
              <a:gd name="connsiteY36" fmla="*/ 3506276 h 3683001"/>
              <a:gd name="connsiteX37" fmla="*/ 1857748 w 3334634"/>
              <a:gd name="connsiteY37" fmla="*/ 3500620 h 3683001"/>
              <a:gd name="connsiteX38" fmla="*/ 1811091 w 3334634"/>
              <a:gd name="connsiteY38" fmla="*/ 3500620 h 3683001"/>
              <a:gd name="connsiteX39" fmla="*/ 1763022 w 3334634"/>
              <a:gd name="connsiteY39" fmla="*/ 3503449 h 3683001"/>
              <a:gd name="connsiteX40" fmla="*/ 1714953 w 3334634"/>
              <a:gd name="connsiteY40" fmla="*/ 3509103 h 3683001"/>
              <a:gd name="connsiteX41" fmla="*/ 1666883 w 3334634"/>
              <a:gd name="connsiteY41" fmla="*/ 3516173 h 3683001"/>
              <a:gd name="connsiteX42" fmla="*/ 1618812 w 3334634"/>
              <a:gd name="connsiteY42" fmla="*/ 3521827 h 3683001"/>
              <a:gd name="connsiteX43" fmla="*/ 1570744 w 3334634"/>
              <a:gd name="connsiteY43" fmla="*/ 3526069 h 3683001"/>
              <a:gd name="connsiteX44" fmla="*/ 1525503 w 3334634"/>
              <a:gd name="connsiteY44" fmla="*/ 3524656 h 3683001"/>
              <a:gd name="connsiteX45" fmla="*/ 1481675 w 3334634"/>
              <a:gd name="connsiteY45" fmla="*/ 3519000 h 3683001"/>
              <a:gd name="connsiteX46" fmla="*/ 1439260 w 3334634"/>
              <a:gd name="connsiteY46" fmla="*/ 3506276 h 3683001"/>
              <a:gd name="connsiteX47" fmla="*/ 1403915 w 3334634"/>
              <a:gd name="connsiteY47" fmla="*/ 3487896 h 3683001"/>
              <a:gd name="connsiteX48" fmla="*/ 1369983 w 3334634"/>
              <a:gd name="connsiteY48" fmla="*/ 3463861 h 3683001"/>
              <a:gd name="connsiteX49" fmla="*/ 1340294 w 3334634"/>
              <a:gd name="connsiteY49" fmla="*/ 3435585 h 3683001"/>
              <a:gd name="connsiteX50" fmla="*/ 1310602 w 3334634"/>
              <a:gd name="connsiteY50" fmla="*/ 3403068 h 3683001"/>
              <a:gd name="connsiteX51" fmla="*/ 1283740 w 3334634"/>
              <a:gd name="connsiteY51" fmla="*/ 3369136 h 3683001"/>
              <a:gd name="connsiteX52" fmla="*/ 1256878 w 3334634"/>
              <a:gd name="connsiteY52" fmla="*/ 3333790 h 3683001"/>
              <a:gd name="connsiteX53" fmla="*/ 1230016 w 3334634"/>
              <a:gd name="connsiteY53" fmla="*/ 3298446 h 3683001"/>
              <a:gd name="connsiteX54" fmla="*/ 1203154 w 3334634"/>
              <a:gd name="connsiteY54" fmla="*/ 3264515 h 3683001"/>
              <a:gd name="connsiteX55" fmla="*/ 1174877 w 3334634"/>
              <a:gd name="connsiteY55" fmla="*/ 3231997 h 3683001"/>
              <a:gd name="connsiteX56" fmla="*/ 1142359 w 3334634"/>
              <a:gd name="connsiteY56" fmla="*/ 3203720 h 3683001"/>
              <a:gd name="connsiteX57" fmla="*/ 1111255 w 3334634"/>
              <a:gd name="connsiteY57" fmla="*/ 3178272 h 3683001"/>
              <a:gd name="connsiteX58" fmla="*/ 1075910 w 3334634"/>
              <a:gd name="connsiteY58" fmla="*/ 3158480 h 3683001"/>
              <a:gd name="connsiteX59" fmla="*/ 1037737 w 3334634"/>
              <a:gd name="connsiteY59" fmla="*/ 3141513 h 3683001"/>
              <a:gd name="connsiteX60" fmla="*/ 996737 w 3334634"/>
              <a:gd name="connsiteY60" fmla="*/ 3127376 h 3683001"/>
              <a:gd name="connsiteX61" fmla="*/ 954322 w 3334634"/>
              <a:gd name="connsiteY61" fmla="*/ 3114651 h 3683001"/>
              <a:gd name="connsiteX62" fmla="*/ 911909 w 3334634"/>
              <a:gd name="connsiteY62" fmla="*/ 3103341 h 3683001"/>
              <a:gd name="connsiteX63" fmla="*/ 868080 w 3334634"/>
              <a:gd name="connsiteY63" fmla="*/ 3092029 h 3683001"/>
              <a:gd name="connsiteX64" fmla="*/ 827080 w 3334634"/>
              <a:gd name="connsiteY64" fmla="*/ 3079305 h 3683001"/>
              <a:gd name="connsiteX65" fmla="*/ 786078 w 3334634"/>
              <a:gd name="connsiteY65" fmla="*/ 3065167 h 3683001"/>
              <a:gd name="connsiteX66" fmla="*/ 747907 w 3334634"/>
              <a:gd name="connsiteY66" fmla="*/ 3048201 h 3683001"/>
              <a:gd name="connsiteX67" fmla="*/ 713974 w 3334634"/>
              <a:gd name="connsiteY67" fmla="*/ 3026994 h 3683001"/>
              <a:gd name="connsiteX68" fmla="*/ 682870 w 3334634"/>
              <a:gd name="connsiteY68" fmla="*/ 3001545 h 3683001"/>
              <a:gd name="connsiteX69" fmla="*/ 657423 w 3334634"/>
              <a:gd name="connsiteY69" fmla="*/ 2970443 h 3683001"/>
              <a:gd name="connsiteX70" fmla="*/ 636216 w 3334634"/>
              <a:gd name="connsiteY70" fmla="*/ 2936511 h 3683001"/>
              <a:gd name="connsiteX71" fmla="*/ 619250 w 3334634"/>
              <a:gd name="connsiteY71" fmla="*/ 2898337 h 3683001"/>
              <a:gd name="connsiteX72" fmla="*/ 605112 w 3334634"/>
              <a:gd name="connsiteY72" fmla="*/ 2857338 h 3683001"/>
              <a:gd name="connsiteX73" fmla="*/ 592388 w 3334634"/>
              <a:gd name="connsiteY73" fmla="*/ 2816338 h 3683001"/>
              <a:gd name="connsiteX74" fmla="*/ 581077 w 3334634"/>
              <a:gd name="connsiteY74" fmla="*/ 2772509 h 3683001"/>
              <a:gd name="connsiteX75" fmla="*/ 569766 w 3334634"/>
              <a:gd name="connsiteY75" fmla="*/ 2730096 h 3683001"/>
              <a:gd name="connsiteX76" fmla="*/ 557042 w 3334634"/>
              <a:gd name="connsiteY76" fmla="*/ 2687681 h 3683001"/>
              <a:gd name="connsiteX77" fmla="*/ 542904 w 3334634"/>
              <a:gd name="connsiteY77" fmla="*/ 2646680 h 3683001"/>
              <a:gd name="connsiteX78" fmla="*/ 525937 w 3334634"/>
              <a:gd name="connsiteY78" fmla="*/ 2608506 h 3683001"/>
              <a:gd name="connsiteX79" fmla="*/ 506144 w 3334634"/>
              <a:gd name="connsiteY79" fmla="*/ 2573162 h 3683001"/>
              <a:gd name="connsiteX80" fmla="*/ 480698 w 3334634"/>
              <a:gd name="connsiteY80" fmla="*/ 2542058 h 3683001"/>
              <a:gd name="connsiteX81" fmla="*/ 452420 w 3334634"/>
              <a:gd name="connsiteY81" fmla="*/ 2509540 h 3683001"/>
              <a:gd name="connsiteX82" fmla="*/ 419902 w 3334634"/>
              <a:gd name="connsiteY82" fmla="*/ 2481264 h 3683001"/>
              <a:gd name="connsiteX83" fmla="*/ 384556 w 3334634"/>
              <a:gd name="connsiteY83" fmla="*/ 2454402 h 3683001"/>
              <a:gd name="connsiteX84" fmla="*/ 349212 w 3334634"/>
              <a:gd name="connsiteY84" fmla="*/ 2427540 h 3683001"/>
              <a:gd name="connsiteX85" fmla="*/ 313867 w 3334634"/>
              <a:gd name="connsiteY85" fmla="*/ 2400678 h 3683001"/>
              <a:gd name="connsiteX86" fmla="*/ 279934 w 3334634"/>
              <a:gd name="connsiteY86" fmla="*/ 2373815 h 3683001"/>
              <a:gd name="connsiteX87" fmla="*/ 247417 w 3334634"/>
              <a:gd name="connsiteY87" fmla="*/ 2344126 h 3683001"/>
              <a:gd name="connsiteX88" fmla="*/ 219141 w 3334634"/>
              <a:gd name="connsiteY88" fmla="*/ 2314436 h 3683001"/>
              <a:gd name="connsiteX89" fmla="*/ 195107 w 3334634"/>
              <a:gd name="connsiteY89" fmla="*/ 2280504 h 3683001"/>
              <a:gd name="connsiteX90" fmla="*/ 176728 w 3334634"/>
              <a:gd name="connsiteY90" fmla="*/ 2245160 h 3683001"/>
              <a:gd name="connsiteX91" fmla="*/ 164003 w 3334634"/>
              <a:gd name="connsiteY91" fmla="*/ 2202746 h 3683001"/>
              <a:gd name="connsiteX92" fmla="*/ 158348 w 3334634"/>
              <a:gd name="connsiteY92" fmla="*/ 2158917 h 3683001"/>
              <a:gd name="connsiteX93" fmla="*/ 156933 w 3334634"/>
              <a:gd name="connsiteY93" fmla="*/ 2113674 h 3683001"/>
              <a:gd name="connsiteX94" fmla="*/ 161175 w 3334634"/>
              <a:gd name="connsiteY94" fmla="*/ 2065605 h 3683001"/>
              <a:gd name="connsiteX95" fmla="*/ 166830 w 3334634"/>
              <a:gd name="connsiteY95" fmla="*/ 2017536 h 3683001"/>
              <a:gd name="connsiteX96" fmla="*/ 173899 w 3334634"/>
              <a:gd name="connsiteY96" fmla="*/ 1969465 h 3683001"/>
              <a:gd name="connsiteX97" fmla="*/ 179555 w 3334634"/>
              <a:gd name="connsiteY97" fmla="*/ 1921396 h 3683001"/>
              <a:gd name="connsiteX98" fmla="*/ 182383 w 3334634"/>
              <a:gd name="connsiteY98" fmla="*/ 1873328 h 3683001"/>
              <a:gd name="connsiteX99" fmla="*/ 182383 w 3334634"/>
              <a:gd name="connsiteY99" fmla="*/ 1826671 h 3683001"/>
              <a:gd name="connsiteX100" fmla="*/ 176728 w 3334634"/>
              <a:gd name="connsiteY100" fmla="*/ 1782844 h 3683001"/>
              <a:gd name="connsiteX101" fmla="*/ 165417 w 3334634"/>
              <a:gd name="connsiteY101" fmla="*/ 1739016 h 3683001"/>
              <a:gd name="connsiteX102" fmla="*/ 148451 w 3334634"/>
              <a:gd name="connsiteY102" fmla="*/ 1698014 h 3683001"/>
              <a:gd name="connsiteX103" fmla="*/ 127244 w 3334634"/>
              <a:gd name="connsiteY103" fmla="*/ 1655600 h 3683001"/>
              <a:gd name="connsiteX104" fmla="*/ 103208 w 3334634"/>
              <a:gd name="connsiteY104" fmla="*/ 1613187 h 3683001"/>
              <a:gd name="connsiteX105" fmla="*/ 77761 w 3334634"/>
              <a:gd name="connsiteY105" fmla="*/ 1570772 h 3683001"/>
              <a:gd name="connsiteX106" fmla="*/ 53726 w 3334634"/>
              <a:gd name="connsiteY106" fmla="*/ 1529770 h 3683001"/>
              <a:gd name="connsiteX107" fmla="*/ 32517 w 3334634"/>
              <a:gd name="connsiteY107" fmla="*/ 1485944 h 3683001"/>
              <a:gd name="connsiteX108" fmla="*/ 15553 w 3334634"/>
              <a:gd name="connsiteY108" fmla="*/ 1443529 h 3683001"/>
              <a:gd name="connsiteX109" fmla="*/ 4243 w 3334634"/>
              <a:gd name="connsiteY109" fmla="*/ 1399700 h 3683001"/>
              <a:gd name="connsiteX110" fmla="*/ 0 w 3334634"/>
              <a:gd name="connsiteY110" fmla="*/ 1354458 h 3683001"/>
              <a:gd name="connsiteX111" fmla="*/ 4243 w 3334634"/>
              <a:gd name="connsiteY111" fmla="*/ 1309218 h 3683001"/>
              <a:gd name="connsiteX112" fmla="*/ 15553 w 3334634"/>
              <a:gd name="connsiteY112" fmla="*/ 1265390 h 3683001"/>
              <a:gd name="connsiteX113" fmla="*/ 32517 w 3334634"/>
              <a:gd name="connsiteY113" fmla="*/ 1222975 h 3683001"/>
              <a:gd name="connsiteX114" fmla="*/ 53726 w 3334634"/>
              <a:gd name="connsiteY114" fmla="*/ 1179148 h 3683001"/>
              <a:gd name="connsiteX115" fmla="*/ 77761 w 3334634"/>
              <a:gd name="connsiteY115" fmla="*/ 1138146 h 3683001"/>
              <a:gd name="connsiteX116" fmla="*/ 103208 w 3334634"/>
              <a:gd name="connsiteY116" fmla="*/ 1095733 h 3683001"/>
              <a:gd name="connsiteX117" fmla="*/ 127244 w 3334634"/>
              <a:gd name="connsiteY117" fmla="*/ 1053318 h 3683001"/>
              <a:gd name="connsiteX118" fmla="*/ 148451 w 3334634"/>
              <a:gd name="connsiteY118" fmla="*/ 1010904 h 3683001"/>
              <a:gd name="connsiteX119" fmla="*/ 165417 w 3334634"/>
              <a:gd name="connsiteY119" fmla="*/ 969903 h 3683001"/>
              <a:gd name="connsiteX120" fmla="*/ 176728 w 3334634"/>
              <a:gd name="connsiteY120" fmla="*/ 926075 h 3683001"/>
              <a:gd name="connsiteX121" fmla="*/ 182383 w 3334634"/>
              <a:gd name="connsiteY121" fmla="*/ 882248 h 3683001"/>
              <a:gd name="connsiteX122" fmla="*/ 182383 w 3334634"/>
              <a:gd name="connsiteY122" fmla="*/ 835592 h 3683001"/>
              <a:gd name="connsiteX123" fmla="*/ 179555 w 3334634"/>
              <a:gd name="connsiteY123" fmla="*/ 787522 h 3683001"/>
              <a:gd name="connsiteX124" fmla="*/ 173899 w 3334634"/>
              <a:gd name="connsiteY124" fmla="*/ 739453 h 3683001"/>
              <a:gd name="connsiteX125" fmla="*/ 166830 w 3334634"/>
              <a:gd name="connsiteY125" fmla="*/ 691383 h 3683001"/>
              <a:gd name="connsiteX126" fmla="*/ 161175 w 3334634"/>
              <a:gd name="connsiteY126" fmla="*/ 643314 h 3683001"/>
              <a:gd name="connsiteX127" fmla="*/ 156933 w 3334634"/>
              <a:gd name="connsiteY127" fmla="*/ 595245 h 3683001"/>
              <a:gd name="connsiteX128" fmla="*/ 158348 w 3334634"/>
              <a:gd name="connsiteY128" fmla="*/ 550003 h 3683001"/>
              <a:gd name="connsiteX129" fmla="*/ 164003 w 3334634"/>
              <a:gd name="connsiteY129" fmla="*/ 506175 h 3683001"/>
              <a:gd name="connsiteX130" fmla="*/ 176728 w 3334634"/>
              <a:gd name="connsiteY130" fmla="*/ 463760 h 3683001"/>
              <a:gd name="connsiteX131" fmla="*/ 195107 w 3334634"/>
              <a:gd name="connsiteY131" fmla="*/ 428416 h 3683001"/>
              <a:gd name="connsiteX132" fmla="*/ 219141 w 3334634"/>
              <a:gd name="connsiteY132" fmla="*/ 394484 h 3683001"/>
              <a:gd name="connsiteX133" fmla="*/ 247417 w 3334634"/>
              <a:gd name="connsiteY133" fmla="*/ 364793 h 3683001"/>
              <a:gd name="connsiteX134" fmla="*/ 279934 w 3334634"/>
              <a:gd name="connsiteY134" fmla="*/ 335105 h 3683001"/>
              <a:gd name="connsiteX135" fmla="*/ 313867 w 3334634"/>
              <a:gd name="connsiteY135" fmla="*/ 308240 h 3683001"/>
              <a:gd name="connsiteX136" fmla="*/ 349212 w 3334634"/>
              <a:gd name="connsiteY136" fmla="*/ 281378 h 3683001"/>
              <a:gd name="connsiteX137" fmla="*/ 384556 w 3334634"/>
              <a:gd name="connsiteY137" fmla="*/ 254516 h 3683001"/>
              <a:gd name="connsiteX138" fmla="*/ 419902 w 3334634"/>
              <a:gd name="connsiteY138" fmla="*/ 227654 h 3683001"/>
              <a:gd name="connsiteX139" fmla="*/ 452420 w 3334634"/>
              <a:gd name="connsiteY139" fmla="*/ 199379 h 3683001"/>
              <a:gd name="connsiteX140" fmla="*/ 480698 w 3334634"/>
              <a:gd name="connsiteY140" fmla="*/ 166861 h 3683001"/>
              <a:gd name="connsiteX141" fmla="*/ 506144 w 3334634"/>
              <a:gd name="connsiteY141" fmla="*/ 135757 h 3683001"/>
              <a:gd name="connsiteX142" fmla="*/ 525937 w 3334634"/>
              <a:gd name="connsiteY142" fmla="*/ 100412 h 3683001"/>
              <a:gd name="connsiteX143" fmla="*/ 542904 w 3334634"/>
              <a:gd name="connsiteY143" fmla="*/ 62239 h 3683001"/>
              <a:gd name="connsiteX144" fmla="*/ 557042 w 3334634"/>
              <a:gd name="connsiteY144" fmla="*/ 21238 h 3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334634" h="3683001">
                <a:moveTo>
                  <a:pt x="563413" y="0"/>
                </a:moveTo>
                <a:lnTo>
                  <a:pt x="3334634" y="0"/>
                </a:lnTo>
                <a:lnTo>
                  <a:pt x="3334634" y="3422247"/>
                </a:lnTo>
                <a:lnTo>
                  <a:pt x="3322455" y="3435585"/>
                </a:lnTo>
                <a:lnTo>
                  <a:pt x="3292765" y="3463861"/>
                </a:lnTo>
                <a:lnTo>
                  <a:pt x="3258834" y="3487896"/>
                </a:lnTo>
                <a:lnTo>
                  <a:pt x="3223489" y="3506276"/>
                </a:lnTo>
                <a:lnTo>
                  <a:pt x="3181074" y="3519000"/>
                </a:lnTo>
                <a:lnTo>
                  <a:pt x="3137245" y="3524656"/>
                </a:lnTo>
                <a:lnTo>
                  <a:pt x="3092004" y="3526069"/>
                </a:lnTo>
                <a:lnTo>
                  <a:pt x="3043934" y="3521827"/>
                </a:lnTo>
                <a:lnTo>
                  <a:pt x="2995865" y="3516173"/>
                </a:lnTo>
                <a:lnTo>
                  <a:pt x="2947795" y="3509103"/>
                </a:lnTo>
                <a:lnTo>
                  <a:pt x="2899726" y="3503449"/>
                </a:lnTo>
                <a:lnTo>
                  <a:pt x="2851655" y="3500620"/>
                </a:lnTo>
                <a:lnTo>
                  <a:pt x="2805000" y="3500620"/>
                </a:lnTo>
                <a:lnTo>
                  <a:pt x="2761173" y="3506276"/>
                </a:lnTo>
                <a:lnTo>
                  <a:pt x="2715931" y="3517587"/>
                </a:lnTo>
                <a:lnTo>
                  <a:pt x="2674930" y="3534551"/>
                </a:lnTo>
                <a:lnTo>
                  <a:pt x="2632516" y="3557173"/>
                </a:lnTo>
                <a:lnTo>
                  <a:pt x="2590102" y="3579795"/>
                </a:lnTo>
                <a:lnTo>
                  <a:pt x="2547687" y="3605242"/>
                </a:lnTo>
                <a:lnTo>
                  <a:pt x="2506686" y="3629277"/>
                </a:lnTo>
                <a:lnTo>
                  <a:pt x="2462859" y="3650484"/>
                </a:lnTo>
                <a:lnTo>
                  <a:pt x="2420444" y="3667450"/>
                </a:lnTo>
                <a:lnTo>
                  <a:pt x="2376615" y="3678761"/>
                </a:lnTo>
                <a:lnTo>
                  <a:pt x="2331375" y="3683001"/>
                </a:lnTo>
                <a:lnTo>
                  <a:pt x="2286133" y="3678761"/>
                </a:lnTo>
                <a:lnTo>
                  <a:pt x="2242304" y="3667450"/>
                </a:lnTo>
                <a:lnTo>
                  <a:pt x="2199891" y="3650484"/>
                </a:lnTo>
                <a:lnTo>
                  <a:pt x="2156062" y="3629277"/>
                </a:lnTo>
                <a:lnTo>
                  <a:pt x="2115061" y="3605242"/>
                </a:lnTo>
                <a:lnTo>
                  <a:pt x="2072647" y="3579795"/>
                </a:lnTo>
                <a:lnTo>
                  <a:pt x="2030232" y="3557173"/>
                </a:lnTo>
                <a:lnTo>
                  <a:pt x="1987819" y="3534551"/>
                </a:lnTo>
                <a:lnTo>
                  <a:pt x="1945405" y="3517587"/>
                </a:lnTo>
                <a:lnTo>
                  <a:pt x="1901577" y="3506276"/>
                </a:lnTo>
                <a:lnTo>
                  <a:pt x="1857748" y="3500620"/>
                </a:lnTo>
                <a:lnTo>
                  <a:pt x="1811091" y="3500620"/>
                </a:lnTo>
                <a:lnTo>
                  <a:pt x="1763022" y="3503449"/>
                </a:lnTo>
                <a:lnTo>
                  <a:pt x="1714953" y="3509103"/>
                </a:lnTo>
                <a:lnTo>
                  <a:pt x="1666883" y="3516173"/>
                </a:lnTo>
                <a:lnTo>
                  <a:pt x="1618812" y="3521827"/>
                </a:lnTo>
                <a:lnTo>
                  <a:pt x="1570744" y="3526069"/>
                </a:lnTo>
                <a:lnTo>
                  <a:pt x="1525503" y="3524656"/>
                </a:lnTo>
                <a:lnTo>
                  <a:pt x="1481675" y="3519000"/>
                </a:lnTo>
                <a:lnTo>
                  <a:pt x="1439260" y="3506276"/>
                </a:lnTo>
                <a:lnTo>
                  <a:pt x="1403915" y="3487896"/>
                </a:lnTo>
                <a:lnTo>
                  <a:pt x="1369983" y="3463861"/>
                </a:lnTo>
                <a:lnTo>
                  <a:pt x="1340294" y="3435585"/>
                </a:lnTo>
                <a:lnTo>
                  <a:pt x="1310602" y="3403068"/>
                </a:lnTo>
                <a:lnTo>
                  <a:pt x="1283740" y="3369136"/>
                </a:lnTo>
                <a:lnTo>
                  <a:pt x="1256878" y="3333790"/>
                </a:lnTo>
                <a:lnTo>
                  <a:pt x="1230016" y="3298446"/>
                </a:lnTo>
                <a:lnTo>
                  <a:pt x="1203154" y="3264515"/>
                </a:lnTo>
                <a:lnTo>
                  <a:pt x="1174877" y="3231997"/>
                </a:lnTo>
                <a:lnTo>
                  <a:pt x="1142359" y="3203720"/>
                </a:lnTo>
                <a:lnTo>
                  <a:pt x="1111255" y="3178272"/>
                </a:lnTo>
                <a:lnTo>
                  <a:pt x="1075910" y="3158480"/>
                </a:lnTo>
                <a:lnTo>
                  <a:pt x="1037737" y="3141513"/>
                </a:lnTo>
                <a:lnTo>
                  <a:pt x="996737" y="3127376"/>
                </a:lnTo>
                <a:lnTo>
                  <a:pt x="954322" y="3114651"/>
                </a:lnTo>
                <a:lnTo>
                  <a:pt x="911909" y="3103341"/>
                </a:lnTo>
                <a:lnTo>
                  <a:pt x="868080" y="3092029"/>
                </a:lnTo>
                <a:lnTo>
                  <a:pt x="827080" y="3079305"/>
                </a:lnTo>
                <a:lnTo>
                  <a:pt x="786078" y="3065167"/>
                </a:lnTo>
                <a:lnTo>
                  <a:pt x="747907" y="3048201"/>
                </a:lnTo>
                <a:lnTo>
                  <a:pt x="713974" y="3026994"/>
                </a:lnTo>
                <a:lnTo>
                  <a:pt x="682870" y="3001545"/>
                </a:lnTo>
                <a:lnTo>
                  <a:pt x="657423" y="2970443"/>
                </a:lnTo>
                <a:lnTo>
                  <a:pt x="636216" y="2936511"/>
                </a:lnTo>
                <a:lnTo>
                  <a:pt x="619250" y="2898337"/>
                </a:lnTo>
                <a:lnTo>
                  <a:pt x="605112" y="2857338"/>
                </a:lnTo>
                <a:lnTo>
                  <a:pt x="592388" y="2816338"/>
                </a:lnTo>
                <a:lnTo>
                  <a:pt x="581077" y="2772509"/>
                </a:lnTo>
                <a:lnTo>
                  <a:pt x="569766" y="2730096"/>
                </a:lnTo>
                <a:lnTo>
                  <a:pt x="557042" y="2687681"/>
                </a:lnTo>
                <a:lnTo>
                  <a:pt x="542904" y="2646680"/>
                </a:lnTo>
                <a:lnTo>
                  <a:pt x="525937" y="2608506"/>
                </a:lnTo>
                <a:lnTo>
                  <a:pt x="506144" y="2573162"/>
                </a:lnTo>
                <a:lnTo>
                  <a:pt x="480698" y="2542058"/>
                </a:lnTo>
                <a:lnTo>
                  <a:pt x="452420" y="2509540"/>
                </a:lnTo>
                <a:lnTo>
                  <a:pt x="419902" y="2481264"/>
                </a:lnTo>
                <a:lnTo>
                  <a:pt x="384556" y="2454402"/>
                </a:lnTo>
                <a:lnTo>
                  <a:pt x="349212" y="2427540"/>
                </a:lnTo>
                <a:lnTo>
                  <a:pt x="313867" y="2400678"/>
                </a:lnTo>
                <a:lnTo>
                  <a:pt x="279934" y="2373815"/>
                </a:lnTo>
                <a:lnTo>
                  <a:pt x="247417" y="2344126"/>
                </a:lnTo>
                <a:lnTo>
                  <a:pt x="219141" y="2314436"/>
                </a:lnTo>
                <a:lnTo>
                  <a:pt x="195107" y="2280504"/>
                </a:lnTo>
                <a:lnTo>
                  <a:pt x="176728" y="2245160"/>
                </a:lnTo>
                <a:lnTo>
                  <a:pt x="164003" y="2202746"/>
                </a:lnTo>
                <a:lnTo>
                  <a:pt x="158348" y="2158917"/>
                </a:lnTo>
                <a:lnTo>
                  <a:pt x="156933" y="2113674"/>
                </a:lnTo>
                <a:lnTo>
                  <a:pt x="161175" y="2065605"/>
                </a:lnTo>
                <a:lnTo>
                  <a:pt x="166830" y="2017536"/>
                </a:lnTo>
                <a:lnTo>
                  <a:pt x="173899" y="1969465"/>
                </a:lnTo>
                <a:lnTo>
                  <a:pt x="179555" y="1921396"/>
                </a:lnTo>
                <a:lnTo>
                  <a:pt x="182383" y="1873328"/>
                </a:lnTo>
                <a:lnTo>
                  <a:pt x="182383" y="1826671"/>
                </a:lnTo>
                <a:lnTo>
                  <a:pt x="176728" y="1782844"/>
                </a:lnTo>
                <a:lnTo>
                  <a:pt x="165417" y="1739016"/>
                </a:lnTo>
                <a:lnTo>
                  <a:pt x="148451" y="1698014"/>
                </a:lnTo>
                <a:lnTo>
                  <a:pt x="127244" y="1655600"/>
                </a:lnTo>
                <a:lnTo>
                  <a:pt x="103208" y="1613187"/>
                </a:lnTo>
                <a:lnTo>
                  <a:pt x="77761" y="1570772"/>
                </a:lnTo>
                <a:lnTo>
                  <a:pt x="53726" y="1529770"/>
                </a:lnTo>
                <a:lnTo>
                  <a:pt x="32517" y="1485944"/>
                </a:lnTo>
                <a:lnTo>
                  <a:pt x="15553" y="1443529"/>
                </a:lnTo>
                <a:lnTo>
                  <a:pt x="4243" y="1399700"/>
                </a:lnTo>
                <a:lnTo>
                  <a:pt x="0" y="1354458"/>
                </a:lnTo>
                <a:lnTo>
                  <a:pt x="4243" y="1309218"/>
                </a:lnTo>
                <a:lnTo>
                  <a:pt x="15553" y="1265390"/>
                </a:lnTo>
                <a:lnTo>
                  <a:pt x="32517" y="1222975"/>
                </a:lnTo>
                <a:lnTo>
                  <a:pt x="53726" y="1179148"/>
                </a:lnTo>
                <a:lnTo>
                  <a:pt x="77761" y="1138146"/>
                </a:lnTo>
                <a:lnTo>
                  <a:pt x="103208" y="1095733"/>
                </a:lnTo>
                <a:lnTo>
                  <a:pt x="127244" y="1053318"/>
                </a:lnTo>
                <a:lnTo>
                  <a:pt x="148451" y="1010904"/>
                </a:lnTo>
                <a:lnTo>
                  <a:pt x="165417" y="969903"/>
                </a:lnTo>
                <a:lnTo>
                  <a:pt x="176728" y="926075"/>
                </a:lnTo>
                <a:lnTo>
                  <a:pt x="182383" y="882248"/>
                </a:lnTo>
                <a:lnTo>
                  <a:pt x="182383" y="835592"/>
                </a:lnTo>
                <a:lnTo>
                  <a:pt x="179555" y="787522"/>
                </a:lnTo>
                <a:lnTo>
                  <a:pt x="173899" y="739453"/>
                </a:lnTo>
                <a:lnTo>
                  <a:pt x="166830" y="691383"/>
                </a:lnTo>
                <a:lnTo>
                  <a:pt x="161175" y="643314"/>
                </a:lnTo>
                <a:lnTo>
                  <a:pt x="156933" y="595245"/>
                </a:lnTo>
                <a:lnTo>
                  <a:pt x="158348" y="550003"/>
                </a:lnTo>
                <a:lnTo>
                  <a:pt x="164003" y="506175"/>
                </a:lnTo>
                <a:lnTo>
                  <a:pt x="176728" y="463760"/>
                </a:lnTo>
                <a:lnTo>
                  <a:pt x="195107" y="428416"/>
                </a:lnTo>
                <a:lnTo>
                  <a:pt x="219141" y="394484"/>
                </a:lnTo>
                <a:lnTo>
                  <a:pt x="247417" y="364793"/>
                </a:lnTo>
                <a:lnTo>
                  <a:pt x="279934" y="335105"/>
                </a:lnTo>
                <a:lnTo>
                  <a:pt x="313867" y="308240"/>
                </a:lnTo>
                <a:lnTo>
                  <a:pt x="349212" y="281378"/>
                </a:lnTo>
                <a:lnTo>
                  <a:pt x="384556" y="254516"/>
                </a:lnTo>
                <a:lnTo>
                  <a:pt x="419902" y="227654"/>
                </a:lnTo>
                <a:lnTo>
                  <a:pt x="452420" y="199379"/>
                </a:lnTo>
                <a:lnTo>
                  <a:pt x="480698" y="166861"/>
                </a:lnTo>
                <a:lnTo>
                  <a:pt x="506144" y="135757"/>
                </a:lnTo>
                <a:lnTo>
                  <a:pt x="525937" y="100412"/>
                </a:lnTo>
                <a:lnTo>
                  <a:pt x="542904" y="62239"/>
                </a:lnTo>
                <a:lnTo>
                  <a:pt x="557042" y="2123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95" name="Freeform: Shape 94">
            <a:extLst>
              <a:ext uri="{FF2B5EF4-FFF2-40B4-BE49-F238E27FC236}">
                <a16:creationId xmlns:a16="http://schemas.microsoft.com/office/drawing/2014/main" id="{7EBD44F0-618F-4032-AE7D-5A5E4E8A1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2895" y="0"/>
            <a:ext cx="3229105" cy="3577596"/>
          </a:xfrm>
          <a:custGeom>
            <a:avLst/>
            <a:gdLst>
              <a:gd name="connsiteX0" fmla="*/ 554929 w 3229105"/>
              <a:gd name="connsiteY0" fmla="*/ 0 h 3577596"/>
              <a:gd name="connsiteX1" fmla="*/ 3229105 w 3229105"/>
              <a:gd name="connsiteY1" fmla="*/ 0 h 3577596"/>
              <a:gd name="connsiteX2" fmla="*/ 3229105 w 3229105"/>
              <a:gd name="connsiteY2" fmla="*/ 3273928 h 3577596"/>
              <a:gd name="connsiteX3" fmla="*/ 3226057 w 3229105"/>
              <a:gd name="connsiteY3" fmla="*/ 3277939 h 3577596"/>
              <a:gd name="connsiteX4" fmla="*/ 3200411 w 3229105"/>
              <a:gd name="connsiteY4" fmla="*/ 3310334 h 3577596"/>
              <a:gd name="connsiteX5" fmla="*/ 3172065 w 3229105"/>
              <a:gd name="connsiteY5" fmla="*/ 3341380 h 3577596"/>
              <a:gd name="connsiteX6" fmla="*/ 3143718 w 3229105"/>
              <a:gd name="connsiteY6" fmla="*/ 3368375 h 3577596"/>
              <a:gd name="connsiteX7" fmla="*/ 3111324 w 3229105"/>
              <a:gd name="connsiteY7" fmla="*/ 3391322 h 3577596"/>
              <a:gd name="connsiteX8" fmla="*/ 3077578 w 3229105"/>
              <a:gd name="connsiteY8" fmla="*/ 3408870 h 3577596"/>
              <a:gd name="connsiteX9" fmla="*/ 3037083 w 3229105"/>
              <a:gd name="connsiteY9" fmla="*/ 3421019 h 3577596"/>
              <a:gd name="connsiteX10" fmla="*/ 2995238 w 3229105"/>
              <a:gd name="connsiteY10" fmla="*/ 3426418 h 3577596"/>
              <a:gd name="connsiteX11" fmla="*/ 2952045 w 3229105"/>
              <a:gd name="connsiteY11" fmla="*/ 3427768 h 3577596"/>
              <a:gd name="connsiteX12" fmla="*/ 2906151 w 3229105"/>
              <a:gd name="connsiteY12" fmla="*/ 3423718 h 3577596"/>
              <a:gd name="connsiteX13" fmla="*/ 2860257 w 3229105"/>
              <a:gd name="connsiteY13" fmla="*/ 3418319 h 3577596"/>
              <a:gd name="connsiteX14" fmla="*/ 2814363 w 3229105"/>
              <a:gd name="connsiteY14" fmla="*/ 3411569 h 3577596"/>
              <a:gd name="connsiteX15" fmla="*/ 2768470 w 3229105"/>
              <a:gd name="connsiteY15" fmla="*/ 3406172 h 3577596"/>
              <a:gd name="connsiteX16" fmla="*/ 2722575 w 3229105"/>
              <a:gd name="connsiteY16" fmla="*/ 3403471 h 3577596"/>
              <a:gd name="connsiteX17" fmla="*/ 2678032 w 3229105"/>
              <a:gd name="connsiteY17" fmla="*/ 3403471 h 3577596"/>
              <a:gd name="connsiteX18" fmla="*/ 2636189 w 3229105"/>
              <a:gd name="connsiteY18" fmla="*/ 3408870 h 3577596"/>
              <a:gd name="connsiteX19" fmla="*/ 2592994 w 3229105"/>
              <a:gd name="connsiteY19" fmla="*/ 3419670 h 3577596"/>
              <a:gd name="connsiteX20" fmla="*/ 2553849 w 3229105"/>
              <a:gd name="connsiteY20" fmla="*/ 3435866 h 3577596"/>
              <a:gd name="connsiteX21" fmla="*/ 2513355 w 3229105"/>
              <a:gd name="connsiteY21" fmla="*/ 3457464 h 3577596"/>
              <a:gd name="connsiteX22" fmla="*/ 2472861 w 3229105"/>
              <a:gd name="connsiteY22" fmla="*/ 3479062 h 3577596"/>
              <a:gd name="connsiteX23" fmla="*/ 2432366 w 3229105"/>
              <a:gd name="connsiteY23" fmla="*/ 3503357 h 3577596"/>
              <a:gd name="connsiteX24" fmla="*/ 2393221 w 3229105"/>
              <a:gd name="connsiteY24" fmla="*/ 3526304 h 3577596"/>
              <a:gd name="connsiteX25" fmla="*/ 2351378 w 3229105"/>
              <a:gd name="connsiteY25" fmla="*/ 3546551 h 3577596"/>
              <a:gd name="connsiteX26" fmla="*/ 2310883 w 3229105"/>
              <a:gd name="connsiteY26" fmla="*/ 3562749 h 3577596"/>
              <a:gd name="connsiteX27" fmla="*/ 2269038 w 3229105"/>
              <a:gd name="connsiteY27" fmla="*/ 3573548 h 3577596"/>
              <a:gd name="connsiteX28" fmla="*/ 2225845 w 3229105"/>
              <a:gd name="connsiteY28" fmla="*/ 3577596 h 3577596"/>
              <a:gd name="connsiteX29" fmla="*/ 2182651 w 3229105"/>
              <a:gd name="connsiteY29" fmla="*/ 3573548 h 3577596"/>
              <a:gd name="connsiteX30" fmla="*/ 2140806 w 3229105"/>
              <a:gd name="connsiteY30" fmla="*/ 3562749 h 3577596"/>
              <a:gd name="connsiteX31" fmla="*/ 2100313 w 3229105"/>
              <a:gd name="connsiteY31" fmla="*/ 3546551 h 3577596"/>
              <a:gd name="connsiteX32" fmla="*/ 2058469 w 3229105"/>
              <a:gd name="connsiteY32" fmla="*/ 3526304 h 3577596"/>
              <a:gd name="connsiteX33" fmla="*/ 2019323 w 3229105"/>
              <a:gd name="connsiteY33" fmla="*/ 3503357 h 3577596"/>
              <a:gd name="connsiteX34" fmla="*/ 1978829 w 3229105"/>
              <a:gd name="connsiteY34" fmla="*/ 3479062 h 3577596"/>
              <a:gd name="connsiteX35" fmla="*/ 1938334 w 3229105"/>
              <a:gd name="connsiteY35" fmla="*/ 3457464 h 3577596"/>
              <a:gd name="connsiteX36" fmla="*/ 1897841 w 3229105"/>
              <a:gd name="connsiteY36" fmla="*/ 3435866 h 3577596"/>
              <a:gd name="connsiteX37" fmla="*/ 1857347 w 3229105"/>
              <a:gd name="connsiteY37" fmla="*/ 3419670 h 3577596"/>
              <a:gd name="connsiteX38" fmla="*/ 1815502 w 3229105"/>
              <a:gd name="connsiteY38" fmla="*/ 3408870 h 3577596"/>
              <a:gd name="connsiteX39" fmla="*/ 1773657 w 3229105"/>
              <a:gd name="connsiteY39" fmla="*/ 3403471 h 3577596"/>
              <a:gd name="connsiteX40" fmla="*/ 1729112 w 3229105"/>
              <a:gd name="connsiteY40" fmla="*/ 3403471 h 3577596"/>
              <a:gd name="connsiteX41" fmla="*/ 1683219 w 3229105"/>
              <a:gd name="connsiteY41" fmla="*/ 3406172 h 3577596"/>
              <a:gd name="connsiteX42" fmla="*/ 1637326 w 3229105"/>
              <a:gd name="connsiteY42" fmla="*/ 3411569 h 3577596"/>
              <a:gd name="connsiteX43" fmla="*/ 1591431 w 3229105"/>
              <a:gd name="connsiteY43" fmla="*/ 3418319 h 3577596"/>
              <a:gd name="connsiteX44" fmla="*/ 1545537 w 3229105"/>
              <a:gd name="connsiteY44" fmla="*/ 3423718 h 3577596"/>
              <a:gd name="connsiteX45" fmla="*/ 1499644 w 3229105"/>
              <a:gd name="connsiteY45" fmla="*/ 3427768 h 3577596"/>
              <a:gd name="connsiteX46" fmla="*/ 1456451 w 3229105"/>
              <a:gd name="connsiteY46" fmla="*/ 3426418 h 3577596"/>
              <a:gd name="connsiteX47" fmla="*/ 1414607 w 3229105"/>
              <a:gd name="connsiteY47" fmla="*/ 3421019 h 3577596"/>
              <a:gd name="connsiteX48" fmla="*/ 1374112 w 3229105"/>
              <a:gd name="connsiteY48" fmla="*/ 3408870 h 3577596"/>
              <a:gd name="connsiteX49" fmla="*/ 1340367 w 3229105"/>
              <a:gd name="connsiteY49" fmla="*/ 3391322 h 3577596"/>
              <a:gd name="connsiteX50" fmla="*/ 1307970 w 3229105"/>
              <a:gd name="connsiteY50" fmla="*/ 3368375 h 3577596"/>
              <a:gd name="connsiteX51" fmla="*/ 1279625 w 3229105"/>
              <a:gd name="connsiteY51" fmla="*/ 3341380 h 3577596"/>
              <a:gd name="connsiteX52" fmla="*/ 1251278 w 3229105"/>
              <a:gd name="connsiteY52" fmla="*/ 3310334 h 3577596"/>
              <a:gd name="connsiteX53" fmla="*/ 1225632 w 3229105"/>
              <a:gd name="connsiteY53" fmla="*/ 3277939 h 3577596"/>
              <a:gd name="connsiteX54" fmla="*/ 1199986 w 3229105"/>
              <a:gd name="connsiteY54" fmla="*/ 3244193 h 3577596"/>
              <a:gd name="connsiteX55" fmla="*/ 1174339 w 3229105"/>
              <a:gd name="connsiteY55" fmla="*/ 3210449 h 3577596"/>
              <a:gd name="connsiteX56" fmla="*/ 1148693 w 3229105"/>
              <a:gd name="connsiteY56" fmla="*/ 3178053 h 3577596"/>
              <a:gd name="connsiteX57" fmla="*/ 1121696 w 3229105"/>
              <a:gd name="connsiteY57" fmla="*/ 3147008 h 3577596"/>
              <a:gd name="connsiteX58" fmla="*/ 1090650 w 3229105"/>
              <a:gd name="connsiteY58" fmla="*/ 3120011 h 3577596"/>
              <a:gd name="connsiteX59" fmla="*/ 1060954 w 3229105"/>
              <a:gd name="connsiteY59" fmla="*/ 3095714 h 3577596"/>
              <a:gd name="connsiteX60" fmla="*/ 1027209 w 3229105"/>
              <a:gd name="connsiteY60" fmla="*/ 3076818 h 3577596"/>
              <a:gd name="connsiteX61" fmla="*/ 990764 w 3229105"/>
              <a:gd name="connsiteY61" fmla="*/ 3060619 h 3577596"/>
              <a:gd name="connsiteX62" fmla="*/ 951620 w 3229105"/>
              <a:gd name="connsiteY62" fmla="*/ 3047122 h 3577596"/>
              <a:gd name="connsiteX63" fmla="*/ 911125 w 3229105"/>
              <a:gd name="connsiteY63" fmla="*/ 3034973 h 3577596"/>
              <a:gd name="connsiteX64" fmla="*/ 870632 w 3229105"/>
              <a:gd name="connsiteY64" fmla="*/ 3024175 h 3577596"/>
              <a:gd name="connsiteX65" fmla="*/ 828787 w 3229105"/>
              <a:gd name="connsiteY65" fmla="*/ 3013375 h 3577596"/>
              <a:gd name="connsiteX66" fmla="*/ 789642 w 3229105"/>
              <a:gd name="connsiteY66" fmla="*/ 3001228 h 3577596"/>
              <a:gd name="connsiteX67" fmla="*/ 750497 w 3229105"/>
              <a:gd name="connsiteY67" fmla="*/ 2987730 h 3577596"/>
              <a:gd name="connsiteX68" fmla="*/ 714053 w 3229105"/>
              <a:gd name="connsiteY68" fmla="*/ 2971531 h 3577596"/>
              <a:gd name="connsiteX69" fmla="*/ 681656 w 3229105"/>
              <a:gd name="connsiteY69" fmla="*/ 2951284 h 3577596"/>
              <a:gd name="connsiteX70" fmla="*/ 651960 w 3229105"/>
              <a:gd name="connsiteY70" fmla="*/ 2926988 h 3577596"/>
              <a:gd name="connsiteX71" fmla="*/ 627665 w 3229105"/>
              <a:gd name="connsiteY71" fmla="*/ 2897293 h 3577596"/>
              <a:gd name="connsiteX72" fmla="*/ 607418 w 3229105"/>
              <a:gd name="connsiteY72" fmla="*/ 2864897 h 3577596"/>
              <a:gd name="connsiteX73" fmla="*/ 591220 w 3229105"/>
              <a:gd name="connsiteY73" fmla="*/ 2828451 h 3577596"/>
              <a:gd name="connsiteX74" fmla="*/ 577722 w 3229105"/>
              <a:gd name="connsiteY74" fmla="*/ 2789308 h 3577596"/>
              <a:gd name="connsiteX75" fmla="*/ 565573 w 3229105"/>
              <a:gd name="connsiteY75" fmla="*/ 2750163 h 3577596"/>
              <a:gd name="connsiteX76" fmla="*/ 554775 w 3229105"/>
              <a:gd name="connsiteY76" fmla="*/ 2708319 h 3577596"/>
              <a:gd name="connsiteX77" fmla="*/ 543976 w 3229105"/>
              <a:gd name="connsiteY77" fmla="*/ 2667825 h 3577596"/>
              <a:gd name="connsiteX78" fmla="*/ 531828 w 3229105"/>
              <a:gd name="connsiteY78" fmla="*/ 2627331 h 3577596"/>
              <a:gd name="connsiteX79" fmla="*/ 518329 w 3229105"/>
              <a:gd name="connsiteY79" fmla="*/ 2588185 h 3577596"/>
              <a:gd name="connsiteX80" fmla="*/ 502131 w 3229105"/>
              <a:gd name="connsiteY80" fmla="*/ 2551740 h 3577596"/>
              <a:gd name="connsiteX81" fmla="*/ 483233 w 3229105"/>
              <a:gd name="connsiteY81" fmla="*/ 2517995 h 3577596"/>
              <a:gd name="connsiteX82" fmla="*/ 458939 w 3229105"/>
              <a:gd name="connsiteY82" fmla="*/ 2488299 h 3577596"/>
              <a:gd name="connsiteX83" fmla="*/ 431941 w 3229105"/>
              <a:gd name="connsiteY83" fmla="*/ 2457253 h 3577596"/>
              <a:gd name="connsiteX84" fmla="*/ 400896 w 3229105"/>
              <a:gd name="connsiteY84" fmla="*/ 2430258 h 3577596"/>
              <a:gd name="connsiteX85" fmla="*/ 367149 w 3229105"/>
              <a:gd name="connsiteY85" fmla="*/ 2404612 h 3577596"/>
              <a:gd name="connsiteX86" fmla="*/ 333405 w 3229105"/>
              <a:gd name="connsiteY86" fmla="*/ 2378965 h 3577596"/>
              <a:gd name="connsiteX87" fmla="*/ 299660 w 3229105"/>
              <a:gd name="connsiteY87" fmla="*/ 2353319 h 3577596"/>
              <a:gd name="connsiteX88" fmla="*/ 267263 w 3229105"/>
              <a:gd name="connsiteY88" fmla="*/ 2327671 h 3577596"/>
              <a:gd name="connsiteX89" fmla="*/ 236218 w 3229105"/>
              <a:gd name="connsiteY89" fmla="*/ 2299326 h 3577596"/>
              <a:gd name="connsiteX90" fmla="*/ 209221 w 3229105"/>
              <a:gd name="connsiteY90" fmla="*/ 2270981 h 3577596"/>
              <a:gd name="connsiteX91" fmla="*/ 186276 w 3229105"/>
              <a:gd name="connsiteY91" fmla="*/ 2238584 h 3577596"/>
              <a:gd name="connsiteX92" fmla="*/ 168728 w 3229105"/>
              <a:gd name="connsiteY92" fmla="*/ 2204840 h 3577596"/>
              <a:gd name="connsiteX93" fmla="*/ 156580 w 3229105"/>
              <a:gd name="connsiteY93" fmla="*/ 2164346 h 3577596"/>
              <a:gd name="connsiteX94" fmla="*/ 151180 w 3229105"/>
              <a:gd name="connsiteY94" fmla="*/ 2122502 h 3577596"/>
              <a:gd name="connsiteX95" fmla="*/ 149829 w 3229105"/>
              <a:gd name="connsiteY95" fmla="*/ 2079306 h 3577596"/>
              <a:gd name="connsiteX96" fmla="*/ 153879 w 3229105"/>
              <a:gd name="connsiteY96" fmla="*/ 2033413 h 3577596"/>
              <a:gd name="connsiteX97" fmla="*/ 159279 w 3229105"/>
              <a:gd name="connsiteY97" fmla="*/ 1987520 h 3577596"/>
              <a:gd name="connsiteX98" fmla="*/ 166027 w 3229105"/>
              <a:gd name="connsiteY98" fmla="*/ 1941626 h 3577596"/>
              <a:gd name="connsiteX99" fmla="*/ 171427 w 3229105"/>
              <a:gd name="connsiteY99" fmla="*/ 1895733 h 3577596"/>
              <a:gd name="connsiteX100" fmla="*/ 174128 w 3229105"/>
              <a:gd name="connsiteY100" fmla="*/ 1849840 h 3577596"/>
              <a:gd name="connsiteX101" fmla="*/ 174128 w 3229105"/>
              <a:gd name="connsiteY101" fmla="*/ 1805295 h 3577596"/>
              <a:gd name="connsiteX102" fmla="*/ 168728 w 3229105"/>
              <a:gd name="connsiteY102" fmla="*/ 1763452 h 3577596"/>
              <a:gd name="connsiteX103" fmla="*/ 157929 w 3229105"/>
              <a:gd name="connsiteY103" fmla="*/ 1721608 h 3577596"/>
              <a:gd name="connsiteX104" fmla="*/ 141731 w 3229105"/>
              <a:gd name="connsiteY104" fmla="*/ 1682462 h 3577596"/>
              <a:gd name="connsiteX105" fmla="*/ 121484 w 3229105"/>
              <a:gd name="connsiteY105" fmla="*/ 1641968 h 3577596"/>
              <a:gd name="connsiteX106" fmla="*/ 98536 w 3229105"/>
              <a:gd name="connsiteY106" fmla="*/ 1601475 h 3577596"/>
              <a:gd name="connsiteX107" fmla="*/ 74241 w 3229105"/>
              <a:gd name="connsiteY107" fmla="*/ 1560980 h 3577596"/>
              <a:gd name="connsiteX108" fmla="*/ 51294 w 3229105"/>
              <a:gd name="connsiteY108" fmla="*/ 1521834 h 3577596"/>
              <a:gd name="connsiteX109" fmla="*/ 31045 w 3229105"/>
              <a:gd name="connsiteY109" fmla="*/ 1479992 h 3577596"/>
              <a:gd name="connsiteX110" fmla="*/ 14849 w 3229105"/>
              <a:gd name="connsiteY110" fmla="*/ 1439497 h 3577596"/>
              <a:gd name="connsiteX111" fmla="*/ 4051 w 3229105"/>
              <a:gd name="connsiteY111" fmla="*/ 1397652 h 3577596"/>
              <a:gd name="connsiteX112" fmla="*/ 0 w 3229105"/>
              <a:gd name="connsiteY112" fmla="*/ 1354458 h 3577596"/>
              <a:gd name="connsiteX113" fmla="*/ 4051 w 3229105"/>
              <a:gd name="connsiteY113" fmla="*/ 1311265 h 3577596"/>
              <a:gd name="connsiteX114" fmla="*/ 14849 w 3229105"/>
              <a:gd name="connsiteY114" fmla="*/ 1269421 h 3577596"/>
              <a:gd name="connsiteX115" fmla="*/ 31045 w 3229105"/>
              <a:gd name="connsiteY115" fmla="*/ 1228926 h 3577596"/>
              <a:gd name="connsiteX116" fmla="*/ 51294 w 3229105"/>
              <a:gd name="connsiteY116" fmla="*/ 1187083 h 3577596"/>
              <a:gd name="connsiteX117" fmla="*/ 74241 w 3229105"/>
              <a:gd name="connsiteY117" fmla="*/ 1147937 h 3577596"/>
              <a:gd name="connsiteX118" fmla="*/ 98536 w 3229105"/>
              <a:gd name="connsiteY118" fmla="*/ 1107444 h 3577596"/>
              <a:gd name="connsiteX119" fmla="*/ 121484 w 3229105"/>
              <a:gd name="connsiteY119" fmla="*/ 1066949 h 3577596"/>
              <a:gd name="connsiteX120" fmla="*/ 141731 w 3229105"/>
              <a:gd name="connsiteY120" fmla="*/ 1026455 h 3577596"/>
              <a:gd name="connsiteX121" fmla="*/ 157929 w 3229105"/>
              <a:gd name="connsiteY121" fmla="*/ 987310 h 3577596"/>
              <a:gd name="connsiteX122" fmla="*/ 168728 w 3229105"/>
              <a:gd name="connsiteY122" fmla="*/ 945466 h 3577596"/>
              <a:gd name="connsiteX123" fmla="*/ 174128 w 3229105"/>
              <a:gd name="connsiteY123" fmla="*/ 903623 h 3577596"/>
              <a:gd name="connsiteX124" fmla="*/ 174128 w 3229105"/>
              <a:gd name="connsiteY124" fmla="*/ 859079 h 3577596"/>
              <a:gd name="connsiteX125" fmla="*/ 171427 w 3229105"/>
              <a:gd name="connsiteY125" fmla="*/ 813185 h 3577596"/>
              <a:gd name="connsiteX126" fmla="*/ 166027 w 3229105"/>
              <a:gd name="connsiteY126" fmla="*/ 767291 h 3577596"/>
              <a:gd name="connsiteX127" fmla="*/ 159279 w 3229105"/>
              <a:gd name="connsiteY127" fmla="*/ 721397 h 3577596"/>
              <a:gd name="connsiteX128" fmla="*/ 153879 w 3229105"/>
              <a:gd name="connsiteY128" fmla="*/ 675504 h 3577596"/>
              <a:gd name="connsiteX129" fmla="*/ 149829 w 3229105"/>
              <a:gd name="connsiteY129" fmla="*/ 629611 h 3577596"/>
              <a:gd name="connsiteX130" fmla="*/ 151180 w 3229105"/>
              <a:gd name="connsiteY130" fmla="*/ 586417 h 3577596"/>
              <a:gd name="connsiteX131" fmla="*/ 156580 w 3229105"/>
              <a:gd name="connsiteY131" fmla="*/ 544573 h 3577596"/>
              <a:gd name="connsiteX132" fmla="*/ 168728 w 3229105"/>
              <a:gd name="connsiteY132" fmla="*/ 504078 h 3577596"/>
              <a:gd name="connsiteX133" fmla="*/ 186276 w 3229105"/>
              <a:gd name="connsiteY133" fmla="*/ 470334 h 3577596"/>
              <a:gd name="connsiteX134" fmla="*/ 209221 w 3229105"/>
              <a:gd name="connsiteY134" fmla="*/ 437938 h 3577596"/>
              <a:gd name="connsiteX135" fmla="*/ 236218 w 3229105"/>
              <a:gd name="connsiteY135" fmla="*/ 409592 h 3577596"/>
              <a:gd name="connsiteX136" fmla="*/ 267263 w 3229105"/>
              <a:gd name="connsiteY136" fmla="*/ 381247 h 3577596"/>
              <a:gd name="connsiteX137" fmla="*/ 299660 w 3229105"/>
              <a:gd name="connsiteY137" fmla="*/ 355598 h 3577596"/>
              <a:gd name="connsiteX138" fmla="*/ 333405 w 3229105"/>
              <a:gd name="connsiteY138" fmla="*/ 329952 h 3577596"/>
              <a:gd name="connsiteX139" fmla="*/ 367149 w 3229105"/>
              <a:gd name="connsiteY139" fmla="*/ 304306 h 3577596"/>
              <a:gd name="connsiteX140" fmla="*/ 400896 w 3229105"/>
              <a:gd name="connsiteY140" fmla="*/ 278660 h 3577596"/>
              <a:gd name="connsiteX141" fmla="*/ 431941 w 3229105"/>
              <a:gd name="connsiteY141" fmla="*/ 251664 h 3577596"/>
              <a:gd name="connsiteX142" fmla="*/ 458939 w 3229105"/>
              <a:gd name="connsiteY142" fmla="*/ 220619 h 3577596"/>
              <a:gd name="connsiteX143" fmla="*/ 483233 w 3229105"/>
              <a:gd name="connsiteY143" fmla="*/ 190922 h 3577596"/>
              <a:gd name="connsiteX144" fmla="*/ 502131 w 3229105"/>
              <a:gd name="connsiteY144" fmla="*/ 157178 h 3577596"/>
              <a:gd name="connsiteX145" fmla="*/ 518329 w 3229105"/>
              <a:gd name="connsiteY145" fmla="*/ 120732 h 3577596"/>
              <a:gd name="connsiteX146" fmla="*/ 531828 w 3229105"/>
              <a:gd name="connsiteY146" fmla="*/ 81587 h 3577596"/>
              <a:gd name="connsiteX147" fmla="*/ 543976 w 3229105"/>
              <a:gd name="connsiteY147" fmla="*/ 41092 h 3577596"/>
              <a:gd name="connsiteX148" fmla="*/ 554775 w 3229105"/>
              <a:gd name="connsiteY148" fmla="*/ 599 h 357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229105" h="3577596">
                <a:moveTo>
                  <a:pt x="554929" y="0"/>
                </a:moveTo>
                <a:lnTo>
                  <a:pt x="3229105" y="0"/>
                </a:lnTo>
                <a:lnTo>
                  <a:pt x="3229105" y="3273928"/>
                </a:lnTo>
                <a:lnTo>
                  <a:pt x="3226057" y="3277939"/>
                </a:lnTo>
                <a:lnTo>
                  <a:pt x="3200411" y="3310334"/>
                </a:lnTo>
                <a:lnTo>
                  <a:pt x="3172065" y="3341380"/>
                </a:lnTo>
                <a:lnTo>
                  <a:pt x="3143718" y="3368375"/>
                </a:lnTo>
                <a:lnTo>
                  <a:pt x="3111324" y="3391322"/>
                </a:lnTo>
                <a:lnTo>
                  <a:pt x="3077578" y="3408870"/>
                </a:lnTo>
                <a:lnTo>
                  <a:pt x="3037083" y="3421019"/>
                </a:lnTo>
                <a:lnTo>
                  <a:pt x="2995238" y="3426418"/>
                </a:lnTo>
                <a:lnTo>
                  <a:pt x="2952045" y="3427768"/>
                </a:lnTo>
                <a:lnTo>
                  <a:pt x="2906151" y="3423718"/>
                </a:lnTo>
                <a:lnTo>
                  <a:pt x="2860257" y="3418319"/>
                </a:lnTo>
                <a:lnTo>
                  <a:pt x="2814363" y="3411569"/>
                </a:lnTo>
                <a:lnTo>
                  <a:pt x="2768470" y="3406172"/>
                </a:lnTo>
                <a:lnTo>
                  <a:pt x="2722575" y="3403471"/>
                </a:lnTo>
                <a:lnTo>
                  <a:pt x="2678032" y="3403471"/>
                </a:lnTo>
                <a:lnTo>
                  <a:pt x="2636189" y="3408870"/>
                </a:lnTo>
                <a:lnTo>
                  <a:pt x="2592994" y="3419670"/>
                </a:lnTo>
                <a:lnTo>
                  <a:pt x="2553849" y="3435866"/>
                </a:lnTo>
                <a:lnTo>
                  <a:pt x="2513355" y="3457464"/>
                </a:lnTo>
                <a:lnTo>
                  <a:pt x="2472861" y="3479062"/>
                </a:lnTo>
                <a:lnTo>
                  <a:pt x="2432366" y="3503357"/>
                </a:lnTo>
                <a:lnTo>
                  <a:pt x="2393221" y="3526304"/>
                </a:lnTo>
                <a:lnTo>
                  <a:pt x="2351378" y="3546551"/>
                </a:lnTo>
                <a:lnTo>
                  <a:pt x="2310883" y="3562749"/>
                </a:lnTo>
                <a:lnTo>
                  <a:pt x="2269038" y="3573548"/>
                </a:lnTo>
                <a:lnTo>
                  <a:pt x="2225845" y="3577596"/>
                </a:lnTo>
                <a:lnTo>
                  <a:pt x="2182651" y="3573548"/>
                </a:lnTo>
                <a:lnTo>
                  <a:pt x="2140806" y="3562749"/>
                </a:lnTo>
                <a:lnTo>
                  <a:pt x="2100313" y="3546551"/>
                </a:lnTo>
                <a:lnTo>
                  <a:pt x="2058469" y="3526304"/>
                </a:lnTo>
                <a:lnTo>
                  <a:pt x="2019323" y="3503357"/>
                </a:lnTo>
                <a:lnTo>
                  <a:pt x="1978829" y="3479062"/>
                </a:lnTo>
                <a:lnTo>
                  <a:pt x="1938334" y="3457464"/>
                </a:lnTo>
                <a:lnTo>
                  <a:pt x="1897841" y="3435866"/>
                </a:lnTo>
                <a:lnTo>
                  <a:pt x="1857347" y="3419670"/>
                </a:lnTo>
                <a:lnTo>
                  <a:pt x="1815502" y="3408870"/>
                </a:lnTo>
                <a:lnTo>
                  <a:pt x="1773657" y="3403471"/>
                </a:lnTo>
                <a:lnTo>
                  <a:pt x="1729112" y="3403471"/>
                </a:lnTo>
                <a:lnTo>
                  <a:pt x="1683219" y="3406172"/>
                </a:lnTo>
                <a:lnTo>
                  <a:pt x="1637326" y="3411569"/>
                </a:lnTo>
                <a:lnTo>
                  <a:pt x="1591431" y="3418319"/>
                </a:lnTo>
                <a:lnTo>
                  <a:pt x="1545537" y="3423718"/>
                </a:lnTo>
                <a:lnTo>
                  <a:pt x="1499644" y="3427768"/>
                </a:lnTo>
                <a:lnTo>
                  <a:pt x="1456451" y="3426418"/>
                </a:lnTo>
                <a:lnTo>
                  <a:pt x="1414607" y="3421019"/>
                </a:lnTo>
                <a:lnTo>
                  <a:pt x="1374112" y="3408870"/>
                </a:lnTo>
                <a:lnTo>
                  <a:pt x="1340367" y="3391322"/>
                </a:lnTo>
                <a:lnTo>
                  <a:pt x="1307970" y="3368375"/>
                </a:lnTo>
                <a:lnTo>
                  <a:pt x="1279625" y="3341380"/>
                </a:lnTo>
                <a:lnTo>
                  <a:pt x="1251278" y="3310334"/>
                </a:lnTo>
                <a:lnTo>
                  <a:pt x="1225632" y="3277939"/>
                </a:lnTo>
                <a:lnTo>
                  <a:pt x="1199986" y="3244193"/>
                </a:lnTo>
                <a:lnTo>
                  <a:pt x="1174339" y="3210449"/>
                </a:lnTo>
                <a:lnTo>
                  <a:pt x="1148693" y="3178053"/>
                </a:lnTo>
                <a:lnTo>
                  <a:pt x="1121696" y="3147008"/>
                </a:lnTo>
                <a:lnTo>
                  <a:pt x="1090650" y="3120011"/>
                </a:lnTo>
                <a:lnTo>
                  <a:pt x="1060954" y="3095714"/>
                </a:lnTo>
                <a:lnTo>
                  <a:pt x="1027209" y="3076818"/>
                </a:lnTo>
                <a:lnTo>
                  <a:pt x="990764" y="3060619"/>
                </a:lnTo>
                <a:lnTo>
                  <a:pt x="951620" y="3047122"/>
                </a:lnTo>
                <a:lnTo>
                  <a:pt x="911125" y="3034973"/>
                </a:lnTo>
                <a:lnTo>
                  <a:pt x="870632" y="3024175"/>
                </a:lnTo>
                <a:lnTo>
                  <a:pt x="828787" y="3013375"/>
                </a:lnTo>
                <a:lnTo>
                  <a:pt x="789642" y="3001228"/>
                </a:lnTo>
                <a:lnTo>
                  <a:pt x="750497" y="2987730"/>
                </a:lnTo>
                <a:lnTo>
                  <a:pt x="714053" y="2971531"/>
                </a:lnTo>
                <a:lnTo>
                  <a:pt x="681656" y="2951284"/>
                </a:lnTo>
                <a:lnTo>
                  <a:pt x="651960" y="2926988"/>
                </a:lnTo>
                <a:lnTo>
                  <a:pt x="627665" y="2897293"/>
                </a:lnTo>
                <a:lnTo>
                  <a:pt x="607418" y="2864897"/>
                </a:lnTo>
                <a:lnTo>
                  <a:pt x="591220" y="2828451"/>
                </a:lnTo>
                <a:lnTo>
                  <a:pt x="577722" y="2789308"/>
                </a:lnTo>
                <a:lnTo>
                  <a:pt x="565573" y="2750163"/>
                </a:lnTo>
                <a:lnTo>
                  <a:pt x="554775" y="2708319"/>
                </a:lnTo>
                <a:lnTo>
                  <a:pt x="543976" y="2667825"/>
                </a:lnTo>
                <a:lnTo>
                  <a:pt x="531828" y="2627331"/>
                </a:lnTo>
                <a:lnTo>
                  <a:pt x="518329" y="2588185"/>
                </a:lnTo>
                <a:lnTo>
                  <a:pt x="502131" y="2551740"/>
                </a:lnTo>
                <a:lnTo>
                  <a:pt x="483233" y="2517995"/>
                </a:lnTo>
                <a:lnTo>
                  <a:pt x="458939" y="2488299"/>
                </a:lnTo>
                <a:lnTo>
                  <a:pt x="431941" y="2457253"/>
                </a:lnTo>
                <a:lnTo>
                  <a:pt x="400896" y="2430258"/>
                </a:lnTo>
                <a:lnTo>
                  <a:pt x="367149" y="2404612"/>
                </a:lnTo>
                <a:lnTo>
                  <a:pt x="333405" y="2378965"/>
                </a:lnTo>
                <a:lnTo>
                  <a:pt x="299660" y="2353319"/>
                </a:lnTo>
                <a:lnTo>
                  <a:pt x="267263" y="2327671"/>
                </a:lnTo>
                <a:lnTo>
                  <a:pt x="236218" y="2299326"/>
                </a:lnTo>
                <a:lnTo>
                  <a:pt x="209221" y="2270981"/>
                </a:lnTo>
                <a:lnTo>
                  <a:pt x="186276" y="2238584"/>
                </a:lnTo>
                <a:lnTo>
                  <a:pt x="168728" y="2204840"/>
                </a:lnTo>
                <a:lnTo>
                  <a:pt x="156580" y="2164346"/>
                </a:lnTo>
                <a:lnTo>
                  <a:pt x="151180" y="2122502"/>
                </a:lnTo>
                <a:lnTo>
                  <a:pt x="149829" y="2079306"/>
                </a:lnTo>
                <a:lnTo>
                  <a:pt x="153879" y="2033413"/>
                </a:lnTo>
                <a:lnTo>
                  <a:pt x="159279" y="1987520"/>
                </a:lnTo>
                <a:lnTo>
                  <a:pt x="166027" y="1941626"/>
                </a:lnTo>
                <a:lnTo>
                  <a:pt x="171427" y="1895733"/>
                </a:lnTo>
                <a:lnTo>
                  <a:pt x="174128" y="1849840"/>
                </a:lnTo>
                <a:lnTo>
                  <a:pt x="174128" y="1805295"/>
                </a:lnTo>
                <a:lnTo>
                  <a:pt x="168728" y="1763452"/>
                </a:lnTo>
                <a:lnTo>
                  <a:pt x="157929" y="1721608"/>
                </a:lnTo>
                <a:lnTo>
                  <a:pt x="141731" y="1682462"/>
                </a:lnTo>
                <a:lnTo>
                  <a:pt x="121484" y="1641968"/>
                </a:lnTo>
                <a:lnTo>
                  <a:pt x="98536" y="1601475"/>
                </a:lnTo>
                <a:lnTo>
                  <a:pt x="74241" y="1560980"/>
                </a:lnTo>
                <a:lnTo>
                  <a:pt x="51294" y="1521834"/>
                </a:lnTo>
                <a:lnTo>
                  <a:pt x="31045" y="1479992"/>
                </a:lnTo>
                <a:lnTo>
                  <a:pt x="14849" y="1439497"/>
                </a:lnTo>
                <a:lnTo>
                  <a:pt x="4051" y="1397652"/>
                </a:lnTo>
                <a:lnTo>
                  <a:pt x="0" y="1354458"/>
                </a:lnTo>
                <a:lnTo>
                  <a:pt x="4051" y="1311265"/>
                </a:lnTo>
                <a:lnTo>
                  <a:pt x="14849" y="1269421"/>
                </a:lnTo>
                <a:lnTo>
                  <a:pt x="31045" y="1228926"/>
                </a:lnTo>
                <a:lnTo>
                  <a:pt x="51294" y="1187083"/>
                </a:lnTo>
                <a:lnTo>
                  <a:pt x="74241" y="1147937"/>
                </a:lnTo>
                <a:lnTo>
                  <a:pt x="98536" y="1107444"/>
                </a:lnTo>
                <a:lnTo>
                  <a:pt x="121484" y="1066949"/>
                </a:lnTo>
                <a:lnTo>
                  <a:pt x="141731" y="1026455"/>
                </a:lnTo>
                <a:lnTo>
                  <a:pt x="157929" y="987310"/>
                </a:lnTo>
                <a:lnTo>
                  <a:pt x="168728" y="945466"/>
                </a:lnTo>
                <a:lnTo>
                  <a:pt x="174128" y="903623"/>
                </a:lnTo>
                <a:lnTo>
                  <a:pt x="174128" y="859079"/>
                </a:lnTo>
                <a:lnTo>
                  <a:pt x="171427" y="813185"/>
                </a:lnTo>
                <a:lnTo>
                  <a:pt x="166027" y="767291"/>
                </a:lnTo>
                <a:lnTo>
                  <a:pt x="159279" y="721397"/>
                </a:lnTo>
                <a:lnTo>
                  <a:pt x="153879" y="675504"/>
                </a:lnTo>
                <a:lnTo>
                  <a:pt x="149829" y="629611"/>
                </a:lnTo>
                <a:lnTo>
                  <a:pt x="151180" y="586417"/>
                </a:lnTo>
                <a:lnTo>
                  <a:pt x="156580" y="544573"/>
                </a:lnTo>
                <a:lnTo>
                  <a:pt x="168728" y="504078"/>
                </a:lnTo>
                <a:lnTo>
                  <a:pt x="186276" y="470334"/>
                </a:lnTo>
                <a:lnTo>
                  <a:pt x="209221" y="437938"/>
                </a:lnTo>
                <a:lnTo>
                  <a:pt x="236218" y="409592"/>
                </a:lnTo>
                <a:lnTo>
                  <a:pt x="267263" y="381247"/>
                </a:lnTo>
                <a:lnTo>
                  <a:pt x="299660" y="355598"/>
                </a:lnTo>
                <a:lnTo>
                  <a:pt x="333405" y="329952"/>
                </a:lnTo>
                <a:lnTo>
                  <a:pt x="367149" y="304306"/>
                </a:lnTo>
                <a:lnTo>
                  <a:pt x="400896" y="278660"/>
                </a:lnTo>
                <a:lnTo>
                  <a:pt x="431941" y="251664"/>
                </a:lnTo>
                <a:lnTo>
                  <a:pt x="458939" y="220619"/>
                </a:lnTo>
                <a:lnTo>
                  <a:pt x="483233" y="190922"/>
                </a:lnTo>
                <a:lnTo>
                  <a:pt x="502131" y="157178"/>
                </a:lnTo>
                <a:lnTo>
                  <a:pt x="518329" y="120732"/>
                </a:lnTo>
                <a:lnTo>
                  <a:pt x="531828" y="81587"/>
                </a:lnTo>
                <a:lnTo>
                  <a:pt x="543976" y="41092"/>
                </a:lnTo>
                <a:lnTo>
                  <a:pt x="554775" y="59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074" name="Picture 2" descr="How to Do Child's Pose (Balasana)">
            <a:extLst>
              <a:ext uri="{FF2B5EF4-FFF2-40B4-BE49-F238E27FC236}">
                <a16:creationId xmlns:a16="http://schemas.microsoft.com/office/drawing/2014/main" id="{CBD701A2-BAFB-44A6-83DD-0B6F694DA7B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336" y="3936409"/>
            <a:ext cx="2926914" cy="19477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ve Pointed Star Pose (Utthita Tadasana) • Yoga Basics">
            <a:extLst>
              <a:ext uri="{FF2B5EF4-FFF2-40B4-BE49-F238E27FC236}">
                <a16:creationId xmlns:a16="http://schemas.microsoft.com/office/drawing/2014/main" id="{7FEE2CE3-E280-4947-BF5E-D96C4CC1FE9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47235" y="703568"/>
            <a:ext cx="2648536" cy="189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911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6926-7721-4098-A4EB-58D7BF9EF6E4}"/>
              </a:ext>
            </a:extLst>
          </p:cNvPr>
          <p:cNvSpPr>
            <a:spLocks noGrp="1"/>
          </p:cNvSpPr>
          <p:nvPr>
            <p:ph type="title"/>
          </p:nvPr>
        </p:nvSpPr>
        <p:spPr/>
        <p:txBody>
          <a:bodyPr/>
          <a:lstStyle/>
          <a:p>
            <a:r>
              <a:rPr lang="en-US" dirty="0"/>
              <a:t>Active listening role play</a:t>
            </a:r>
          </a:p>
        </p:txBody>
      </p:sp>
      <p:sp>
        <p:nvSpPr>
          <p:cNvPr id="3" name="Content Placeholder 2">
            <a:extLst>
              <a:ext uri="{FF2B5EF4-FFF2-40B4-BE49-F238E27FC236}">
                <a16:creationId xmlns:a16="http://schemas.microsoft.com/office/drawing/2014/main" id="{530F65AF-77E2-4C4E-803D-921147BCE6B4}"/>
              </a:ext>
            </a:extLst>
          </p:cNvPr>
          <p:cNvSpPr>
            <a:spLocks noGrp="1"/>
          </p:cNvSpPr>
          <p:nvPr>
            <p:ph idx="1"/>
          </p:nvPr>
        </p:nvSpPr>
        <p:spPr/>
        <p:txBody>
          <a:bodyPr>
            <a:normAutofit/>
          </a:bodyPr>
          <a:lstStyle/>
          <a:p>
            <a:r>
              <a:rPr lang="en-US" sz="2800" dirty="0"/>
              <a:t>Person 1: Please say to your partner the following sentence. </a:t>
            </a:r>
          </a:p>
          <a:p>
            <a:pPr marL="457200" lvl="1" indent="0">
              <a:buNone/>
            </a:pPr>
            <a:endParaRPr lang="en-US" sz="2800" dirty="0"/>
          </a:p>
          <a:p>
            <a:pPr marL="457200" lvl="1" indent="0">
              <a:buNone/>
            </a:pPr>
            <a:r>
              <a:rPr lang="en-US" sz="2800" dirty="0">
                <a:solidFill>
                  <a:schemeClr val="accent4"/>
                </a:solidFill>
              </a:rPr>
              <a:t>“I do not deserve to be made fun of and I want you to treat me with respect.” </a:t>
            </a:r>
          </a:p>
          <a:p>
            <a:pPr marL="457200" lvl="1" indent="0">
              <a:buNone/>
            </a:pPr>
            <a:endParaRPr lang="en-US" sz="2800" dirty="0"/>
          </a:p>
          <a:p>
            <a:r>
              <a:rPr lang="en-US" sz="3000" dirty="0"/>
              <a:t>Person 2: Explain to Person 1 what you heard them say.</a:t>
            </a:r>
          </a:p>
        </p:txBody>
      </p:sp>
    </p:spTree>
    <p:extLst>
      <p:ext uri="{BB962C8B-B14F-4D97-AF65-F5344CB8AC3E}">
        <p14:creationId xmlns:p14="http://schemas.microsoft.com/office/powerpoint/2010/main" val="162515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5EC9-3903-4AA1-A3D6-EDFD9D8CEE36}"/>
              </a:ext>
            </a:extLst>
          </p:cNvPr>
          <p:cNvSpPr>
            <a:spLocks noGrp="1"/>
          </p:cNvSpPr>
          <p:nvPr>
            <p:ph type="title"/>
          </p:nvPr>
        </p:nvSpPr>
        <p:spPr>
          <a:xfrm>
            <a:off x="1251679" y="645107"/>
            <a:ext cx="3384329" cy="5408284"/>
          </a:xfrm>
        </p:spPr>
        <p:txBody>
          <a:bodyPr anchor="ctr">
            <a:normAutofit/>
          </a:bodyPr>
          <a:lstStyle/>
          <a:p>
            <a:r>
              <a:rPr lang="en-US" sz="3400"/>
              <a:t>Self Determination</a:t>
            </a:r>
          </a:p>
        </p:txBody>
      </p:sp>
      <p:sp>
        <p:nvSpPr>
          <p:cNvPr id="4" name="Rectangle 3">
            <a:extLst>
              <a:ext uri="{FF2B5EF4-FFF2-40B4-BE49-F238E27FC236}">
                <a16:creationId xmlns:a16="http://schemas.microsoft.com/office/drawing/2014/main" id="{777629BF-572F-40F6-B8AA-AADA6F61D89B}"/>
              </a:ext>
            </a:extLst>
          </p:cNvPr>
          <p:cNvSpPr/>
          <p:nvPr/>
        </p:nvSpPr>
        <p:spPr>
          <a:xfrm>
            <a:off x="6754356" y="6223278"/>
            <a:ext cx="4926926" cy="369332"/>
          </a:xfrm>
          <a:prstGeom prst="rect">
            <a:avLst/>
          </a:prstGeom>
        </p:spPr>
        <p:txBody>
          <a:bodyPr wrap="none">
            <a:spAutoFit/>
          </a:bodyPr>
          <a:lstStyle/>
          <a:p>
            <a:pPr>
              <a:spcAft>
                <a:spcPts val="600"/>
              </a:spcAft>
            </a:pPr>
            <a:r>
              <a:rPr lang="en-US" dirty="0"/>
              <a:t>https://www.youtube.com/watch?v=0g2yUQ2TSTE</a:t>
            </a:r>
            <a:endParaRPr lang="en-US"/>
          </a:p>
        </p:txBody>
      </p:sp>
      <p:graphicFrame>
        <p:nvGraphicFramePr>
          <p:cNvPr id="6" name="Content Placeholder 2">
            <a:extLst>
              <a:ext uri="{FF2B5EF4-FFF2-40B4-BE49-F238E27FC236}">
                <a16:creationId xmlns:a16="http://schemas.microsoft.com/office/drawing/2014/main" id="{3E9A7A74-FCE1-4DB0-8C55-C03BAF22A0F1}"/>
              </a:ext>
            </a:extLst>
          </p:cNvPr>
          <p:cNvGraphicFramePr>
            <a:graphicFrameLocks noGrp="1"/>
          </p:cNvGraphicFramePr>
          <p:nvPr>
            <p:ph idx="1"/>
            <p:extLst>
              <p:ext uri="{D42A27DB-BD31-4B8C-83A1-F6EECF244321}">
                <p14:modId xmlns:p14="http://schemas.microsoft.com/office/powerpoint/2010/main" val="3470605704"/>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947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6C86-7A22-43D5-A744-25CE78CA09A2}"/>
              </a:ext>
            </a:extLst>
          </p:cNvPr>
          <p:cNvSpPr>
            <a:spLocks noGrp="1"/>
          </p:cNvSpPr>
          <p:nvPr>
            <p:ph type="title"/>
          </p:nvPr>
        </p:nvSpPr>
        <p:spPr/>
        <p:txBody>
          <a:bodyPr/>
          <a:lstStyle/>
          <a:p>
            <a:r>
              <a:rPr lang="en-US" dirty="0"/>
              <a:t>Communication exercise</a:t>
            </a:r>
          </a:p>
        </p:txBody>
      </p:sp>
      <p:sp>
        <p:nvSpPr>
          <p:cNvPr id="3" name="Content Placeholder 2">
            <a:extLst>
              <a:ext uri="{FF2B5EF4-FFF2-40B4-BE49-F238E27FC236}">
                <a16:creationId xmlns:a16="http://schemas.microsoft.com/office/drawing/2014/main" id="{8B42CF0D-B0D9-4DFE-8774-9E86961B08B1}"/>
              </a:ext>
            </a:extLst>
          </p:cNvPr>
          <p:cNvSpPr>
            <a:spLocks noGrp="1"/>
          </p:cNvSpPr>
          <p:nvPr>
            <p:ph idx="1"/>
          </p:nvPr>
        </p:nvSpPr>
        <p:spPr/>
        <p:txBody>
          <a:bodyPr/>
          <a:lstStyle/>
          <a:p>
            <a:r>
              <a:rPr lang="en-US" dirty="0"/>
              <a:t>Scenario:</a:t>
            </a:r>
          </a:p>
          <a:p>
            <a:pPr lvl="1"/>
            <a:r>
              <a:rPr lang="en-US" dirty="0"/>
              <a:t>You have been working as a bagger in a grocery store. Sometimes you are responsible for bringing in the carts. You want to spend less time in the summer heat gathering shopping carts and are unhappy with this responsibility. How might you communicate this?</a:t>
            </a:r>
          </a:p>
          <a:p>
            <a:pPr marL="457200" lvl="1" indent="0">
              <a:buNone/>
            </a:pPr>
            <a:endParaRPr lang="en-US" dirty="0"/>
          </a:p>
        </p:txBody>
      </p:sp>
      <p:sp>
        <p:nvSpPr>
          <p:cNvPr id="4" name="Rectangle 3">
            <a:extLst>
              <a:ext uri="{FF2B5EF4-FFF2-40B4-BE49-F238E27FC236}">
                <a16:creationId xmlns:a16="http://schemas.microsoft.com/office/drawing/2014/main" id="{D8B0C94D-9823-44A4-AB90-5E04F024E306}"/>
              </a:ext>
            </a:extLst>
          </p:cNvPr>
          <p:cNvSpPr/>
          <p:nvPr/>
        </p:nvSpPr>
        <p:spPr>
          <a:xfrm>
            <a:off x="4829608" y="3831728"/>
            <a:ext cx="2175596" cy="2585323"/>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Decide</a:t>
            </a:r>
            <a:endParaRPr lang="en-US" sz="5400" dirty="0">
              <a:ln w="0"/>
              <a:solidFill>
                <a:schemeClr val="accent1"/>
              </a:solidFill>
              <a:effectLst>
                <a:outerShdw blurRad="38100" dist="25400" dir="5400000" algn="ctr" rotWithShape="0">
                  <a:srgbClr val="6E747A">
                    <a:alpha val="43000"/>
                  </a:srgbClr>
                </a:outerShdw>
              </a:effectLst>
            </a:endParaRPr>
          </a:p>
          <a:p>
            <a:pPr algn="ctr"/>
            <a:r>
              <a:rPr lang="en-US" sz="5400" b="0" cap="none" spc="0" dirty="0">
                <a:ln w="0"/>
                <a:solidFill>
                  <a:schemeClr val="accent1"/>
                </a:solidFill>
                <a:effectLst>
                  <a:outerShdw blurRad="38100" dist="25400" dir="5400000" algn="ctr" rotWithShape="0">
                    <a:srgbClr val="6E747A">
                      <a:alpha val="43000"/>
                    </a:srgbClr>
                  </a:outerShdw>
                </a:effectLst>
              </a:rPr>
              <a:t>Act</a:t>
            </a:r>
          </a:p>
          <a:p>
            <a:pPr algn="ctr"/>
            <a:r>
              <a:rPr lang="en-US" sz="5400" dirty="0">
                <a:ln w="0"/>
                <a:solidFill>
                  <a:schemeClr val="accent1"/>
                </a:solidFill>
                <a:effectLst>
                  <a:outerShdw blurRad="38100" dist="25400" dir="5400000" algn="ctr" rotWithShape="0">
                    <a:srgbClr val="6E747A">
                      <a:alpha val="43000"/>
                    </a:srgbClr>
                  </a:outerShdw>
                </a:effectLst>
              </a:rPr>
              <a:t>Believe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3898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87B7-93A5-4D53-8DB8-60FA994806ED}"/>
              </a:ext>
            </a:extLst>
          </p:cNvPr>
          <p:cNvSpPr>
            <a:spLocks noGrp="1"/>
          </p:cNvSpPr>
          <p:nvPr>
            <p:ph type="title"/>
          </p:nvPr>
        </p:nvSpPr>
        <p:spPr>
          <a:xfrm>
            <a:off x="1251679" y="645107"/>
            <a:ext cx="3384329" cy="5408284"/>
          </a:xfrm>
        </p:spPr>
        <p:txBody>
          <a:bodyPr anchor="ctr">
            <a:normAutofit/>
          </a:bodyPr>
          <a:lstStyle/>
          <a:p>
            <a:r>
              <a:rPr lang="en-US" sz="4000"/>
              <a:t>Asking for Help</a:t>
            </a:r>
          </a:p>
        </p:txBody>
      </p:sp>
      <p:graphicFrame>
        <p:nvGraphicFramePr>
          <p:cNvPr id="5" name="Content Placeholder 2">
            <a:extLst>
              <a:ext uri="{FF2B5EF4-FFF2-40B4-BE49-F238E27FC236}">
                <a16:creationId xmlns:a16="http://schemas.microsoft.com/office/drawing/2014/main" id="{C9495EBA-4085-4A2E-973F-00D24B8B8E77}"/>
              </a:ext>
            </a:extLst>
          </p:cNvPr>
          <p:cNvGraphicFramePr>
            <a:graphicFrameLocks noGrp="1"/>
          </p:cNvGraphicFramePr>
          <p:nvPr>
            <p:ph idx="1"/>
            <p:extLst>
              <p:ext uri="{D42A27DB-BD31-4B8C-83A1-F6EECF244321}">
                <p14:modId xmlns:p14="http://schemas.microsoft.com/office/powerpoint/2010/main" val="1866809409"/>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21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37FABD-8C69-4801-8D9F-F88EFA032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D06B89D-92A3-4600-B6DD-B5097D0F789C}"/>
              </a:ext>
            </a:extLst>
          </p:cNvPr>
          <p:cNvSpPr>
            <a:spLocks noGrp="1"/>
          </p:cNvSpPr>
          <p:nvPr>
            <p:ph type="title"/>
          </p:nvPr>
        </p:nvSpPr>
        <p:spPr>
          <a:xfrm>
            <a:off x="1251678" y="382385"/>
            <a:ext cx="10178322" cy="1492132"/>
          </a:xfrm>
        </p:spPr>
        <p:txBody>
          <a:bodyPr anchor="ctr">
            <a:normAutofit/>
          </a:bodyPr>
          <a:lstStyle/>
          <a:p>
            <a:r>
              <a:rPr lang="en-US" dirty="0"/>
              <a:t>What are we looking </a:t>
            </a:r>
            <a:br>
              <a:rPr lang="en-US" dirty="0"/>
            </a:br>
            <a:r>
              <a:rPr lang="en-US" dirty="0"/>
              <a:t>forward to today?</a:t>
            </a:r>
            <a:endParaRPr lang="en-US"/>
          </a:p>
        </p:txBody>
      </p:sp>
      <p:sp>
        <p:nvSpPr>
          <p:cNvPr id="11"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3" name="Rectangle 12">
            <a:extLst>
              <a:ext uri="{FF2B5EF4-FFF2-40B4-BE49-F238E27FC236}">
                <a16:creationId xmlns:a16="http://schemas.microsoft.com/office/drawing/2014/main" id="{1500752C-7683-4E03-95C5-06FCFE0C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76F49018-B033-41E6-AA34-DB5F3149E06D}"/>
              </a:ext>
            </a:extLst>
          </p:cNvPr>
          <p:cNvGraphicFramePr>
            <a:graphicFrameLocks noGrp="1"/>
          </p:cNvGraphicFramePr>
          <p:nvPr>
            <p:ph idx="1"/>
            <p:extLst>
              <p:ext uri="{D42A27DB-BD31-4B8C-83A1-F6EECF244321}">
                <p14:modId xmlns:p14="http://schemas.microsoft.com/office/powerpoint/2010/main" val="1973961606"/>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51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2FAA-188F-4DB1-9C9E-D1204CC23251}"/>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00F89AA1-0254-4634-95F3-81220F8D0022}"/>
              </a:ext>
            </a:extLst>
          </p:cNvPr>
          <p:cNvSpPr>
            <a:spLocks noGrp="1"/>
          </p:cNvSpPr>
          <p:nvPr>
            <p:ph idx="1"/>
          </p:nvPr>
        </p:nvSpPr>
        <p:spPr/>
        <p:txBody>
          <a:bodyPr/>
          <a:lstStyle/>
          <a:p>
            <a:r>
              <a:rPr lang="en-US" dirty="0"/>
              <a:t>Self-Advocacy Intro - </a:t>
            </a:r>
            <a:r>
              <a:rPr lang="en-US" dirty="0">
                <a:hlinkClick r:id="rId2"/>
              </a:rPr>
              <a:t>https://www.youtube.com/watch?v=74G_Zpz-7Bk</a:t>
            </a:r>
            <a:endParaRPr lang="en-US" dirty="0"/>
          </a:p>
          <a:p>
            <a:endParaRPr lang="en-US" dirty="0"/>
          </a:p>
          <a:p>
            <a:r>
              <a:rPr lang="en-US" dirty="0"/>
              <a:t>Stay Informed Video - </a:t>
            </a:r>
            <a:r>
              <a:rPr lang="en-US" dirty="0">
                <a:hlinkClick r:id="rId3"/>
              </a:rPr>
              <a:t>http://www.wboc.com/clip/15052489/a-look-at-employee-rights-during-covid-19</a:t>
            </a:r>
            <a:endParaRPr lang="en-US" dirty="0"/>
          </a:p>
          <a:p>
            <a:r>
              <a:rPr lang="en-US" dirty="0"/>
              <a:t>Conflict Resolution - https://www.youtube.com/watch?v=1iMthJ7n4lM</a:t>
            </a:r>
          </a:p>
          <a:p>
            <a:r>
              <a:rPr lang="en-US" dirty="0"/>
              <a:t>Self-Determination Video - https://www.youtube.com/watch?v=0g2yUQ2TSTE</a:t>
            </a:r>
          </a:p>
        </p:txBody>
      </p:sp>
    </p:spTree>
    <p:extLst>
      <p:ext uri="{BB962C8B-B14F-4D97-AF65-F5344CB8AC3E}">
        <p14:creationId xmlns:p14="http://schemas.microsoft.com/office/powerpoint/2010/main" val="252973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3" name="Rectangle 72">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A73D72E8-3EC8-4296-AD49-01934F928766}"/>
              </a:ext>
            </a:extLst>
          </p:cNvPr>
          <p:cNvSpPr>
            <a:spLocks noGrp="1"/>
          </p:cNvSpPr>
          <p:nvPr>
            <p:ph type="title"/>
          </p:nvPr>
        </p:nvSpPr>
        <p:spPr>
          <a:xfrm>
            <a:off x="926927" y="1231895"/>
            <a:ext cx="5490143" cy="4339177"/>
          </a:xfrm>
        </p:spPr>
        <p:txBody>
          <a:bodyPr vert="horz" lIns="91440" tIns="45720" rIns="91440" bIns="45720" rtlCol="0" anchor="ctr">
            <a:normAutofit/>
          </a:bodyPr>
          <a:lstStyle/>
          <a:p>
            <a:r>
              <a:rPr lang="en-US" sz="8500" spc="800"/>
              <a:t>Warm up question</a:t>
            </a:r>
          </a:p>
        </p:txBody>
      </p:sp>
      <p:sp>
        <p:nvSpPr>
          <p:cNvPr id="3" name="Content Placeholder 2">
            <a:extLst>
              <a:ext uri="{FF2B5EF4-FFF2-40B4-BE49-F238E27FC236}">
                <a16:creationId xmlns:a16="http://schemas.microsoft.com/office/drawing/2014/main" id="{ADEB939A-F94B-475D-9260-44E6998E7E10}"/>
              </a:ext>
            </a:extLst>
          </p:cNvPr>
          <p:cNvSpPr>
            <a:spLocks noGrp="1"/>
          </p:cNvSpPr>
          <p:nvPr>
            <p:ph idx="1"/>
          </p:nvPr>
        </p:nvSpPr>
        <p:spPr>
          <a:xfrm>
            <a:off x="964380" y="5064060"/>
            <a:ext cx="6020627" cy="785904"/>
          </a:xfrm>
        </p:spPr>
        <p:txBody>
          <a:bodyPr vert="horz" lIns="91440" tIns="45720" rIns="91440" bIns="45720" rtlCol="0" anchor="ctr">
            <a:noAutofit/>
          </a:bodyPr>
          <a:lstStyle/>
          <a:p>
            <a:pPr marL="0" indent="0">
              <a:lnSpc>
                <a:spcPct val="90000"/>
              </a:lnSpc>
              <a:buNone/>
            </a:pPr>
            <a:r>
              <a:rPr lang="en-US" sz="2800" b="1" cap="all" spc="400" dirty="0">
                <a:solidFill>
                  <a:schemeClr val="bg2"/>
                </a:solidFill>
              </a:rPr>
              <a:t>If you were given a $500 gift card, what would you want/need to buy?</a:t>
            </a:r>
          </a:p>
        </p:txBody>
      </p:sp>
      <p:sp>
        <p:nvSpPr>
          <p:cNvPr id="79" name="Rectangle 78">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Developing Self-Advocacy Skills: 4 Ways You're Already Doing It and 4 New  Things You Can Try - Parenting Special Needs Magazine">
            <a:extLst>
              <a:ext uri="{FF2B5EF4-FFF2-40B4-BE49-F238E27FC236}">
                <a16:creationId xmlns:a16="http://schemas.microsoft.com/office/drawing/2014/main" id="{EB2E44A4-6121-4BA0-86FE-60DB92F599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2944" y="1403687"/>
            <a:ext cx="3995592" cy="399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60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7" name="Title 6">
            <a:extLst>
              <a:ext uri="{FF2B5EF4-FFF2-40B4-BE49-F238E27FC236}">
                <a16:creationId xmlns:a16="http://schemas.microsoft.com/office/drawing/2014/main" id="{F4B55AA2-EE01-46C0-9E54-D5F1696748E4}"/>
              </a:ext>
            </a:extLst>
          </p:cNvPr>
          <p:cNvSpPr>
            <a:spLocks noGrp="1"/>
          </p:cNvSpPr>
          <p:nvPr>
            <p:ph type="title"/>
          </p:nvPr>
        </p:nvSpPr>
        <p:spPr>
          <a:xfrm>
            <a:off x="1784651" y="-141205"/>
            <a:ext cx="4515598" cy="4532120"/>
          </a:xfrm>
        </p:spPr>
        <p:txBody>
          <a:bodyPr anchor="ctr">
            <a:normAutofit/>
          </a:bodyPr>
          <a:lstStyle/>
          <a:p>
            <a:r>
              <a:rPr lang="en-US" sz="5400" dirty="0">
                <a:solidFill>
                  <a:srgbClr val="2A1A00"/>
                </a:solidFill>
              </a:rPr>
              <a:t>Self-Advocacy</a:t>
            </a:r>
          </a:p>
        </p:txBody>
      </p:sp>
      <p:sp>
        <p:nvSpPr>
          <p:cNvPr id="16" name="Rectangle 15">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8659651C-0104-4D37-92CA-AA0697533618}"/>
              </a:ext>
            </a:extLst>
          </p:cNvPr>
          <p:cNvSpPr>
            <a:spLocks noGrp="1"/>
          </p:cNvSpPr>
          <p:nvPr>
            <p:ph idx="1"/>
          </p:nvPr>
        </p:nvSpPr>
        <p:spPr>
          <a:xfrm>
            <a:off x="6749271" y="1128451"/>
            <a:ext cx="4680729" cy="4566609"/>
          </a:xfrm>
        </p:spPr>
        <p:txBody>
          <a:bodyPr anchor="ctr">
            <a:normAutofit/>
          </a:bodyPr>
          <a:lstStyle/>
          <a:p>
            <a:r>
              <a:rPr lang="en-US" sz="4000" dirty="0"/>
              <a:t>the action of representing oneself or one's views or interests.</a:t>
            </a:r>
          </a:p>
        </p:txBody>
      </p:sp>
      <p:pic>
        <p:nvPicPr>
          <p:cNvPr id="9" name="Picture 8" descr="A close up of a logo&#10;&#10;Description automatically generated">
            <a:extLst>
              <a:ext uri="{FF2B5EF4-FFF2-40B4-BE49-F238E27FC236}">
                <a16:creationId xmlns:a16="http://schemas.microsoft.com/office/drawing/2014/main" id="{FADB7D23-2CCA-4447-A0EF-40F9A2C01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17" y="3428999"/>
            <a:ext cx="5269043" cy="2955604"/>
          </a:xfrm>
          <a:prstGeom prst="rect">
            <a:avLst/>
          </a:prstGeom>
        </p:spPr>
      </p:pic>
      <p:sp>
        <p:nvSpPr>
          <p:cNvPr id="10" name="Rectangle 9">
            <a:extLst>
              <a:ext uri="{FF2B5EF4-FFF2-40B4-BE49-F238E27FC236}">
                <a16:creationId xmlns:a16="http://schemas.microsoft.com/office/drawing/2014/main" id="{FE484EA4-1F8E-41C3-92B4-745E7DF99A3F}"/>
              </a:ext>
            </a:extLst>
          </p:cNvPr>
          <p:cNvSpPr/>
          <p:nvPr/>
        </p:nvSpPr>
        <p:spPr>
          <a:xfrm>
            <a:off x="6611602" y="6015271"/>
            <a:ext cx="4848379" cy="369332"/>
          </a:xfrm>
          <a:prstGeom prst="rect">
            <a:avLst/>
          </a:prstGeom>
        </p:spPr>
        <p:txBody>
          <a:bodyPr wrap="none">
            <a:spAutoFit/>
          </a:bodyPr>
          <a:lstStyle/>
          <a:p>
            <a:r>
              <a:rPr lang="en-US" dirty="0">
                <a:hlinkClick r:id="rId3"/>
              </a:rPr>
              <a:t>https://www.youtube.com/watch?v=74G_Zpz-7Bk</a:t>
            </a:r>
            <a:endParaRPr lang="en-US" dirty="0"/>
          </a:p>
        </p:txBody>
      </p:sp>
    </p:spTree>
    <p:extLst>
      <p:ext uri="{BB962C8B-B14F-4D97-AF65-F5344CB8AC3E}">
        <p14:creationId xmlns:p14="http://schemas.microsoft.com/office/powerpoint/2010/main" val="405068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08C93F6-2E92-410B-B681-30E6C4CEB7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4280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6" name="Rectangle 15">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84C0193F-D1C3-44C2-BC80-898E736E1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180" y="1816679"/>
            <a:ext cx="8957335" cy="3224640"/>
          </a:xfrm>
          <a:prstGeom prst="rect">
            <a:avLst/>
          </a:prstGeom>
        </p:spPr>
      </p:pic>
    </p:spTree>
    <p:extLst>
      <p:ext uri="{BB962C8B-B14F-4D97-AF65-F5344CB8AC3E}">
        <p14:creationId xmlns:p14="http://schemas.microsoft.com/office/powerpoint/2010/main" val="287708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9FFD09A9-7BD2-476F-A541-22272F24B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6F423AE9-A278-401D-8089-34519DF5A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0E47EDC7-46F7-44C5-AD31-A076BE48A117}"/>
              </a:ext>
            </a:extLst>
          </p:cNvPr>
          <p:cNvSpPr txBox="1"/>
          <p:nvPr/>
        </p:nvSpPr>
        <p:spPr>
          <a:xfrm>
            <a:off x="5195727" y="382385"/>
            <a:ext cx="6335338" cy="149213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5100" cap="all" spc="200" dirty="0">
                <a:solidFill>
                  <a:schemeClr val="tx2"/>
                </a:solidFill>
                <a:latin typeface="+mj-lt"/>
                <a:ea typeface="+mj-ea"/>
                <a:cs typeface="+mj-cs"/>
              </a:rPr>
              <a:t>SPEAKING UP FOR YOURSELF</a:t>
            </a:r>
          </a:p>
        </p:txBody>
      </p:sp>
      <p:pic>
        <p:nvPicPr>
          <p:cNvPr id="5" name="Picture 4" descr="A picture containing clock, umbrella&#10;&#10;Description automatically generated">
            <a:extLst>
              <a:ext uri="{FF2B5EF4-FFF2-40B4-BE49-F238E27FC236}">
                <a16:creationId xmlns:a16="http://schemas.microsoft.com/office/drawing/2014/main" id="{B47AB41B-5881-4976-97E6-CB73AFA8003D}"/>
              </a:ext>
            </a:extLst>
          </p:cNvPr>
          <p:cNvPicPr>
            <a:picLocks noChangeAspect="1"/>
          </p:cNvPicPr>
          <p:nvPr/>
        </p:nvPicPr>
        <p:blipFill rotWithShape="1">
          <a:blip r:embed="rId2"/>
          <a:srcRect l="34177" r="25683"/>
          <a:stretch/>
        </p:blipFill>
        <p:spPr>
          <a:xfrm>
            <a:off x="688434" y="-9525"/>
            <a:ext cx="4129822" cy="6867525"/>
          </a:xfrm>
          <a:prstGeom prst="rect">
            <a:avLst/>
          </a:prstGeom>
        </p:spPr>
      </p:pic>
      <p:sp>
        <p:nvSpPr>
          <p:cNvPr id="13" name="Freeform 6">
            <a:extLst>
              <a:ext uri="{FF2B5EF4-FFF2-40B4-BE49-F238E27FC236}">
                <a16:creationId xmlns:a16="http://schemas.microsoft.com/office/drawing/2014/main" id="{18E8C5BB-A90A-496B-A745-79A49F350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 name="Rectangle 1">
            <a:extLst>
              <a:ext uri="{FF2B5EF4-FFF2-40B4-BE49-F238E27FC236}">
                <a16:creationId xmlns:a16="http://schemas.microsoft.com/office/drawing/2014/main" id="{B665C73B-DDFA-40E0-83BB-FDD6667D6778}"/>
              </a:ext>
            </a:extLst>
          </p:cNvPr>
          <p:cNvSpPr>
            <a:spLocks noChangeArrowheads="1"/>
          </p:cNvSpPr>
          <p:nvPr/>
        </p:nvSpPr>
        <p:spPr bwMode="auto">
          <a:xfrm>
            <a:off x="4981414" y="2207419"/>
            <a:ext cx="6335338" cy="35935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defTabSz="914400" eaLnBrk="1" fontAlgn="base" hangingPunct="1">
              <a:spcBef>
                <a:spcPts val="700"/>
              </a:spcBef>
              <a:spcAft>
                <a:spcPct val="0"/>
              </a:spcAft>
              <a:buClr>
                <a:schemeClr val="tx2"/>
              </a:buClr>
              <a:buSzTx/>
              <a:buFont typeface="Arial" panose="020B0604020202020204" pitchFamily="34" charset="0"/>
              <a:buChar char="•"/>
              <a:tabLst/>
            </a:pPr>
            <a:r>
              <a:rPr kumimoji="0" lang="en-US" altLang="en-US" sz="3200" b="1" i="0" u="none" strike="noStrike" cap="none" normalizeH="0" baseline="0" dirty="0">
                <a:ln>
                  <a:noFill/>
                </a:ln>
                <a:solidFill>
                  <a:schemeClr val="tx1">
                    <a:lumMod val="65000"/>
                    <a:lumOff val="35000"/>
                  </a:schemeClr>
                </a:solidFill>
                <a:effectLst/>
                <a:latin typeface="+mn-lt"/>
              </a:rPr>
              <a:t>Don’t be afraid to show confidence</a:t>
            </a:r>
          </a:p>
          <a:p>
            <a:pPr marL="0" marR="0" lvl="0" indent="-228600" defTabSz="914400" eaLnBrk="1" fontAlgn="base" hangingPunct="1">
              <a:spcBef>
                <a:spcPts val="700"/>
              </a:spcBef>
              <a:spcAft>
                <a:spcPct val="0"/>
              </a:spcAft>
              <a:buClr>
                <a:schemeClr val="tx2"/>
              </a:buClr>
              <a:buSzTx/>
              <a:buFont typeface="Arial" panose="020B0604020202020204" pitchFamily="34" charset="0"/>
              <a:buChar char="•"/>
              <a:tabLst/>
            </a:pPr>
            <a:r>
              <a:rPr kumimoji="0" lang="en-US" altLang="en-US" sz="3200" b="1" i="0" u="none" strike="noStrike" cap="none" normalizeH="0" baseline="0" dirty="0">
                <a:ln>
                  <a:noFill/>
                </a:ln>
                <a:solidFill>
                  <a:schemeClr val="tx1">
                    <a:lumMod val="65000"/>
                    <a:lumOff val="35000"/>
                  </a:schemeClr>
                </a:solidFill>
                <a:effectLst/>
                <a:latin typeface="+mn-lt"/>
              </a:rPr>
              <a:t>Stay positive </a:t>
            </a:r>
            <a:endParaRPr lang="en-US" altLang="en-US" sz="3200" b="1" dirty="0">
              <a:solidFill>
                <a:schemeClr val="tx1">
                  <a:lumMod val="65000"/>
                  <a:lumOff val="35000"/>
                </a:schemeClr>
              </a:solidFill>
              <a:latin typeface="+mn-lt"/>
            </a:endParaRPr>
          </a:p>
          <a:p>
            <a:pPr marL="0" marR="0" lvl="0" indent="-228600" defTabSz="914400" eaLnBrk="1" fontAlgn="base" hangingPunct="1">
              <a:spcBef>
                <a:spcPts val="700"/>
              </a:spcBef>
              <a:spcAft>
                <a:spcPct val="0"/>
              </a:spcAft>
              <a:buClr>
                <a:schemeClr val="tx2"/>
              </a:buClr>
              <a:buSzTx/>
              <a:buFont typeface="Arial" panose="020B0604020202020204" pitchFamily="34" charset="0"/>
              <a:buChar char="•"/>
              <a:tabLst/>
            </a:pPr>
            <a:r>
              <a:rPr kumimoji="0" lang="en-US" altLang="en-US" sz="3200" b="1" i="0" u="none" strike="noStrike" cap="none" normalizeH="0" baseline="0" dirty="0">
                <a:ln>
                  <a:noFill/>
                </a:ln>
                <a:solidFill>
                  <a:schemeClr val="tx1">
                    <a:lumMod val="65000"/>
                    <a:lumOff val="35000"/>
                  </a:schemeClr>
                </a:solidFill>
                <a:effectLst/>
                <a:latin typeface="+mn-lt"/>
              </a:rPr>
              <a:t>Treat yourself with respect</a:t>
            </a:r>
          </a:p>
          <a:p>
            <a:pPr marL="0" marR="0" lvl="0" indent="-228600" defTabSz="914400" eaLnBrk="1" fontAlgn="base" hangingPunct="1">
              <a:spcBef>
                <a:spcPts val="700"/>
              </a:spcBef>
              <a:spcAft>
                <a:spcPct val="0"/>
              </a:spcAft>
              <a:buClr>
                <a:schemeClr val="tx2"/>
              </a:buClr>
              <a:buSzTx/>
              <a:buFontTx/>
              <a:buNone/>
              <a:tabLst/>
            </a:pPr>
            <a:endParaRPr kumimoji="0" lang="en-US" altLang="en-US" sz="1100" b="1" i="0" u="none" strike="noStrike" cap="none" normalizeH="0" baseline="0" dirty="0">
              <a:ln>
                <a:noFill/>
              </a:ln>
              <a:solidFill>
                <a:schemeClr val="tx1">
                  <a:lumMod val="65000"/>
                  <a:lumOff val="35000"/>
                </a:schemeClr>
              </a:solidFill>
              <a:effectLst/>
              <a:latin typeface="+mn-lt"/>
            </a:endParaRPr>
          </a:p>
        </p:txBody>
      </p:sp>
      <p:sp>
        <p:nvSpPr>
          <p:cNvPr id="15" name="Rectangle 14">
            <a:extLst>
              <a:ext uri="{FF2B5EF4-FFF2-40B4-BE49-F238E27FC236}">
                <a16:creationId xmlns:a16="http://schemas.microsoft.com/office/drawing/2014/main" id="{BCD63B47-914A-418A-BA06-1B760F27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583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4C8D-32D3-4E32-AEF2-933D29A56576}"/>
              </a:ext>
            </a:extLst>
          </p:cNvPr>
          <p:cNvSpPr>
            <a:spLocks noGrp="1"/>
          </p:cNvSpPr>
          <p:nvPr>
            <p:ph type="title"/>
          </p:nvPr>
        </p:nvSpPr>
        <p:spPr/>
        <p:txBody>
          <a:bodyPr/>
          <a:lstStyle/>
          <a:p>
            <a:r>
              <a:rPr lang="en-US" dirty="0"/>
              <a:t>Use Your Resume</a:t>
            </a:r>
          </a:p>
        </p:txBody>
      </p:sp>
      <p:sp>
        <p:nvSpPr>
          <p:cNvPr id="3" name="Content Placeholder 2">
            <a:extLst>
              <a:ext uri="{FF2B5EF4-FFF2-40B4-BE49-F238E27FC236}">
                <a16:creationId xmlns:a16="http://schemas.microsoft.com/office/drawing/2014/main" id="{1940B409-A5BD-4760-AEC1-03B215626CE0}"/>
              </a:ext>
            </a:extLst>
          </p:cNvPr>
          <p:cNvSpPr>
            <a:spLocks noGrp="1"/>
          </p:cNvSpPr>
          <p:nvPr>
            <p:ph idx="1"/>
          </p:nvPr>
        </p:nvSpPr>
        <p:spPr>
          <a:xfrm>
            <a:off x="1251678" y="1235869"/>
            <a:ext cx="10178322" cy="5364956"/>
          </a:xfrm>
        </p:spPr>
        <p:txBody>
          <a:bodyPr>
            <a:normAutofit/>
          </a:bodyPr>
          <a:lstStyle/>
          <a:p>
            <a:pPr marL="0" lvl="0" fontAlgn="base">
              <a:spcAft>
                <a:spcPct val="0"/>
              </a:spcAft>
              <a:buNone/>
            </a:pPr>
            <a:r>
              <a:rPr lang="en-US" altLang="en-US" b="1" dirty="0"/>
              <a:t>Skills &amp; Abilities</a:t>
            </a:r>
          </a:p>
          <a:p>
            <a:pPr marL="0" lvl="0" fontAlgn="base">
              <a:spcAft>
                <a:spcPct val="0"/>
              </a:spcAft>
              <a:buNone/>
            </a:pPr>
            <a:r>
              <a:rPr lang="en-US" altLang="en-US" dirty="0"/>
              <a:t>Maintenance &amp; Construction</a:t>
            </a:r>
          </a:p>
          <a:p>
            <a:pPr marL="571500" lvl="1" indent="-342900" fontAlgn="base">
              <a:spcAft>
                <a:spcPct val="0"/>
              </a:spcAft>
              <a:buFont typeface="Wingdings" panose="05000000000000000000" pitchFamily="2" charset="2"/>
              <a:buChar char="Ø"/>
            </a:pPr>
            <a:r>
              <a:rPr lang="en-US" altLang="en-US" sz="2000" dirty="0"/>
              <a:t>Familiar with basic maintenance procedures including plumbing and electrical repairs, Tile replacement, painting and landscaping</a:t>
            </a:r>
          </a:p>
          <a:p>
            <a:pPr marL="571500" lvl="1" indent="-342900" fontAlgn="base">
              <a:spcAft>
                <a:spcPct val="0"/>
              </a:spcAft>
              <a:buFont typeface="Wingdings" panose="05000000000000000000" pitchFamily="2" charset="2"/>
              <a:buChar char="Ø"/>
            </a:pPr>
            <a:r>
              <a:rPr lang="en-US" altLang="en-US" sz="2000" dirty="0"/>
              <a:t>Repair of Lamps, fans and other basic electrical equipment and motors for retail sale. </a:t>
            </a:r>
          </a:p>
          <a:p>
            <a:pPr marL="0" lvl="0" fontAlgn="base">
              <a:spcAft>
                <a:spcPct val="0"/>
              </a:spcAft>
              <a:buNone/>
            </a:pPr>
            <a:r>
              <a:rPr lang="en-US" altLang="en-US" dirty="0"/>
              <a:t>Custodial &amp; Cleaning</a:t>
            </a:r>
          </a:p>
          <a:p>
            <a:pPr marL="571500" lvl="1" indent="-342900" fontAlgn="base">
              <a:spcAft>
                <a:spcPct val="0"/>
              </a:spcAft>
              <a:buFont typeface="Wingdings" panose="05000000000000000000" pitchFamily="2" charset="2"/>
              <a:buChar char="Ø"/>
            </a:pPr>
            <a:r>
              <a:rPr lang="en-US" altLang="en-US" sz="2000" dirty="0"/>
              <a:t>Experience with general Custodial Procedures including washing windows, sweeping vacuuming, and shoveling snow</a:t>
            </a:r>
          </a:p>
          <a:p>
            <a:pPr marL="571500" lvl="1" indent="-342900" fontAlgn="base">
              <a:spcAft>
                <a:spcPct val="0"/>
              </a:spcAft>
              <a:buFont typeface="Wingdings" panose="05000000000000000000" pitchFamily="2" charset="2"/>
              <a:buChar char="Ø"/>
            </a:pPr>
            <a:r>
              <a:rPr lang="en-US" altLang="en-US" sz="2000" dirty="0"/>
              <a:t>Experience with food service-related cleaning including washing dishes and general kitchen cleanup</a:t>
            </a:r>
          </a:p>
          <a:p>
            <a:pPr marL="0" lvl="0" indent="0" fontAlgn="base">
              <a:spcAft>
                <a:spcPct val="0"/>
              </a:spcAft>
              <a:buNone/>
            </a:pPr>
            <a:r>
              <a:rPr lang="en-US" altLang="en-US" dirty="0"/>
              <a:t>Food Service and Customer Care</a:t>
            </a:r>
          </a:p>
          <a:p>
            <a:pPr marL="457200" lvl="1" fontAlgn="base">
              <a:spcAft>
                <a:spcPct val="0"/>
              </a:spcAft>
              <a:buFont typeface="Wingdings" panose="05000000000000000000" pitchFamily="2" charset="2"/>
              <a:buChar char=""/>
            </a:pPr>
            <a:r>
              <a:rPr lang="en-US" altLang="en-US" sz="2000" dirty="0"/>
              <a:t>Experience baking muffins, making coffee and other food service tasks at a small canteen</a:t>
            </a:r>
          </a:p>
          <a:p>
            <a:pPr marL="457200" lvl="1" fontAlgn="base">
              <a:spcAft>
                <a:spcPct val="0"/>
              </a:spcAft>
              <a:buFont typeface="Wingdings" panose="05000000000000000000" pitchFamily="2" charset="2"/>
              <a:buChar char=""/>
            </a:pPr>
            <a:r>
              <a:rPr lang="en-US" altLang="en-US" sz="2000" dirty="0"/>
              <a:t>Experience waiting on customers, using cash register and making change</a:t>
            </a:r>
            <a:endParaRPr lang="en-US" altLang="en-US" sz="2000" b="1" dirty="0"/>
          </a:p>
          <a:p>
            <a:endParaRPr lang="en-US" dirty="0"/>
          </a:p>
        </p:txBody>
      </p:sp>
    </p:spTree>
    <p:extLst>
      <p:ext uri="{BB962C8B-B14F-4D97-AF65-F5344CB8AC3E}">
        <p14:creationId xmlns:p14="http://schemas.microsoft.com/office/powerpoint/2010/main" val="173876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EDBC-ECA4-425E-BFB8-14A2DCE1A7D2}"/>
              </a:ext>
            </a:extLst>
          </p:cNvPr>
          <p:cNvSpPr>
            <a:spLocks noGrp="1"/>
          </p:cNvSpPr>
          <p:nvPr>
            <p:ph type="title"/>
          </p:nvPr>
        </p:nvSpPr>
        <p:spPr>
          <a:xfrm>
            <a:off x="1251679" y="645107"/>
            <a:ext cx="3384329" cy="5408284"/>
          </a:xfrm>
        </p:spPr>
        <p:txBody>
          <a:bodyPr anchor="ctr">
            <a:normAutofit/>
          </a:bodyPr>
          <a:lstStyle/>
          <a:p>
            <a:r>
              <a:rPr lang="en-US" sz="4000"/>
              <a:t>Stay Informed</a:t>
            </a:r>
          </a:p>
        </p:txBody>
      </p:sp>
      <p:graphicFrame>
        <p:nvGraphicFramePr>
          <p:cNvPr id="5" name="Content Placeholder 2">
            <a:extLst>
              <a:ext uri="{FF2B5EF4-FFF2-40B4-BE49-F238E27FC236}">
                <a16:creationId xmlns:a16="http://schemas.microsoft.com/office/drawing/2014/main" id="{95401873-D89E-4566-AD7E-5AFAB5F43AC6}"/>
              </a:ext>
            </a:extLst>
          </p:cNvPr>
          <p:cNvGraphicFramePr>
            <a:graphicFrameLocks noGrp="1"/>
          </p:cNvGraphicFramePr>
          <p:nvPr>
            <p:ph idx="1"/>
            <p:extLst>
              <p:ext uri="{D42A27DB-BD31-4B8C-83A1-F6EECF244321}">
                <p14:modId xmlns:p14="http://schemas.microsoft.com/office/powerpoint/2010/main" val="407388898"/>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35192121-835F-494E-A24C-785DEFB5CEB3}"/>
              </a:ext>
            </a:extLst>
          </p:cNvPr>
          <p:cNvSpPr/>
          <p:nvPr/>
        </p:nvSpPr>
        <p:spPr>
          <a:xfrm>
            <a:off x="2819400" y="6127642"/>
            <a:ext cx="6096000" cy="646331"/>
          </a:xfrm>
          <a:prstGeom prst="rect">
            <a:avLst/>
          </a:prstGeom>
        </p:spPr>
        <p:txBody>
          <a:bodyPr>
            <a:spAutoFit/>
          </a:bodyPr>
          <a:lstStyle/>
          <a:p>
            <a:r>
              <a:rPr lang="en-US" dirty="0"/>
              <a:t>http://www.wboc.com/clip/15052489/a-look-at-employee-rights-during-covid-19</a:t>
            </a:r>
          </a:p>
        </p:txBody>
      </p:sp>
    </p:spTree>
    <p:extLst>
      <p:ext uri="{BB962C8B-B14F-4D97-AF65-F5344CB8AC3E}">
        <p14:creationId xmlns:p14="http://schemas.microsoft.com/office/powerpoint/2010/main" val="375254897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85</TotalTime>
  <Words>570</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Gill Sans MT</vt:lpstr>
      <vt:lpstr>Impact</vt:lpstr>
      <vt:lpstr>Wingdings</vt:lpstr>
      <vt:lpstr>Badge</vt:lpstr>
      <vt:lpstr>Job Club: Self Advocacy</vt:lpstr>
      <vt:lpstr>What are we looking  forward to today?</vt:lpstr>
      <vt:lpstr>Warm up question</vt:lpstr>
      <vt:lpstr>Self-Advocacy</vt:lpstr>
      <vt:lpstr>PowerPoint Presentation</vt:lpstr>
      <vt:lpstr>PowerPoint Presentation</vt:lpstr>
      <vt:lpstr>PowerPoint Presentation</vt:lpstr>
      <vt:lpstr>Use Your Resume</vt:lpstr>
      <vt:lpstr>Stay Informed</vt:lpstr>
      <vt:lpstr>Finding support</vt:lpstr>
      <vt:lpstr>Humble brag  share</vt:lpstr>
      <vt:lpstr>Problem Solving</vt:lpstr>
      <vt:lpstr>PowerPoint Presentation</vt:lpstr>
      <vt:lpstr>Back in the Game - interview question</vt:lpstr>
      <vt:lpstr>PowerPoint Presentation</vt:lpstr>
      <vt:lpstr>Active listening role play</vt:lpstr>
      <vt:lpstr>Self Determination</vt:lpstr>
      <vt:lpstr>Communication exercise</vt:lpstr>
      <vt:lpstr>Asking for Help</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Club: Self Advocacy</dc:title>
  <dc:creator>Alice Verlezza</dc:creator>
  <cp:lastModifiedBy>Alice Verlezza</cp:lastModifiedBy>
  <cp:revision>1</cp:revision>
  <dcterms:created xsi:type="dcterms:W3CDTF">2020-09-17T03:23:05Z</dcterms:created>
  <dcterms:modified xsi:type="dcterms:W3CDTF">2020-09-17T15:25:25Z</dcterms:modified>
</cp:coreProperties>
</file>